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686" autoAdjust="0"/>
  </p:normalViewPr>
  <p:slideViewPr>
    <p:cSldViewPr>
      <p:cViewPr varScale="1">
        <p:scale>
          <a:sx n="94" d="100"/>
          <a:sy n="94" d="100"/>
        </p:scale>
        <p:origin x="-21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5" Type="http://schemas.openxmlformats.org/officeDocument/2006/relationships/image" Target="../media/image9.jpeg"/><Relationship Id="rId4" Type="http://schemas.openxmlformats.org/officeDocument/2006/relationships/image" Target="../media/image8.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5" Type="http://schemas.openxmlformats.org/officeDocument/2006/relationships/image" Target="../media/image9.jpeg"/><Relationship Id="rId4"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D3290-359C-4775-A5E8-41EBCAF8B2B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6CE8523B-F64E-406D-9642-C880B0AF8C8D}">
      <dgm:prSet phldrT="[Text]"/>
      <dgm:spPr>
        <a:solidFill>
          <a:schemeClr val="bg1">
            <a:lumMod val="50000"/>
          </a:schemeClr>
        </a:solidFill>
      </dgm:spPr>
      <dgm:t>
        <a:bodyPr/>
        <a:lstStyle/>
        <a:p>
          <a:r>
            <a:rPr lang="en-US" b="1" i="1" dirty="0" smtClean="0"/>
            <a:t>Recall</a:t>
          </a:r>
          <a:r>
            <a:rPr lang="en-US" b="1" dirty="0" smtClean="0"/>
            <a:t> </a:t>
          </a:r>
          <a:r>
            <a:rPr lang="en-US" b="0" dirty="0" smtClean="0"/>
            <a:t>the key elements of the </a:t>
          </a:r>
          <a:r>
            <a:rPr lang="en-US" dirty="0" smtClean="0"/>
            <a:t>first two stages of career development process.</a:t>
          </a:r>
          <a:endParaRPr lang="en-US" dirty="0"/>
        </a:p>
      </dgm:t>
    </dgm:pt>
    <dgm:pt modelId="{C52932B3-D017-4A41-8802-9622E710C3BF}" type="parTrans" cxnId="{8A388970-B2FE-4F09-A7ED-CDB4FA528265}">
      <dgm:prSet/>
      <dgm:spPr/>
      <dgm:t>
        <a:bodyPr/>
        <a:lstStyle/>
        <a:p>
          <a:endParaRPr lang="en-US"/>
        </a:p>
      </dgm:t>
    </dgm:pt>
    <dgm:pt modelId="{D36A1002-3B3F-483D-AFC5-CBDE80F2DC3A}" type="sibTrans" cxnId="{8A388970-B2FE-4F09-A7ED-CDB4FA528265}">
      <dgm:prSet/>
      <dgm:spPr/>
      <dgm:t>
        <a:bodyPr/>
        <a:lstStyle/>
        <a:p>
          <a:endParaRPr lang="en-US"/>
        </a:p>
      </dgm:t>
    </dgm:pt>
    <dgm:pt modelId="{95266F9D-A4BF-4528-AEEB-3AC566C307ED}">
      <dgm:prSet phldrT="[Text]"/>
      <dgm:spPr>
        <a:solidFill>
          <a:schemeClr val="bg1">
            <a:lumMod val="50000"/>
          </a:schemeClr>
        </a:solidFill>
      </dgm:spPr>
      <dgm:t>
        <a:bodyPr/>
        <a:lstStyle/>
        <a:p>
          <a:r>
            <a:rPr lang="en-US" b="1" i="1" dirty="0" smtClean="0"/>
            <a:t>Identify</a:t>
          </a:r>
          <a:r>
            <a:rPr lang="en-US" dirty="0" smtClean="0"/>
            <a:t> two resources to conduct career research.</a:t>
          </a:r>
          <a:endParaRPr lang="en-US" dirty="0"/>
        </a:p>
      </dgm:t>
    </dgm:pt>
    <dgm:pt modelId="{574088F9-70BC-4BFE-BC0A-0C703C6F00F4}" type="parTrans" cxnId="{112A0A79-3574-4965-A508-BE0422FDC875}">
      <dgm:prSet/>
      <dgm:spPr/>
      <dgm:t>
        <a:bodyPr/>
        <a:lstStyle/>
        <a:p>
          <a:endParaRPr lang="en-US"/>
        </a:p>
      </dgm:t>
    </dgm:pt>
    <dgm:pt modelId="{2655CD71-82DD-4CC9-8807-B8D663AC57C2}" type="sibTrans" cxnId="{112A0A79-3574-4965-A508-BE0422FDC875}">
      <dgm:prSet/>
      <dgm:spPr/>
      <dgm:t>
        <a:bodyPr/>
        <a:lstStyle/>
        <a:p>
          <a:endParaRPr lang="en-US"/>
        </a:p>
      </dgm:t>
    </dgm:pt>
    <dgm:pt modelId="{FFCEA410-C0FC-46E1-8A0F-2CB8C02A96B2}">
      <dgm:prSet phldrT="[Text]"/>
      <dgm:spPr>
        <a:solidFill>
          <a:schemeClr val="bg1">
            <a:lumMod val="50000"/>
          </a:schemeClr>
        </a:solidFill>
      </dgm:spPr>
      <dgm:t>
        <a:bodyPr/>
        <a:lstStyle/>
        <a:p>
          <a:r>
            <a:rPr lang="en-US" b="1" i="1" dirty="0" smtClean="0"/>
            <a:t>Reflect </a:t>
          </a:r>
          <a:r>
            <a:rPr lang="en-US" dirty="0" smtClean="0"/>
            <a:t>your understanding of exploring career pathways.</a:t>
          </a:r>
          <a:endParaRPr lang="en-US" dirty="0"/>
        </a:p>
      </dgm:t>
    </dgm:pt>
    <dgm:pt modelId="{02792474-4852-490B-84F8-FAE59642149D}" type="parTrans" cxnId="{068B0C4E-297E-4979-AA10-C0CF3E5B5FB3}">
      <dgm:prSet/>
      <dgm:spPr/>
      <dgm:t>
        <a:bodyPr/>
        <a:lstStyle/>
        <a:p>
          <a:endParaRPr lang="en-US"/>
        </a:p>
      </dgm:t>
    </dgm:pt>
    <dgm:pt modelId="{CF74268C-5D7F-482C-8997-600BCECB2800}" type="sibTrans" cxnId="{068B0C4E-297E-4979-AA10-C0CF3E5B5FB3}">
      <dgm:prSet/>
      <dgm:spPr/>
      <dgm:t>
        <a:bodyPr/>
        <a:lstStyle/>
        <a:p>
          <a:endParaRPr lang="en-US"/>
        </a:p>
      </dgm:t>
    </dgm:pt>
    <dgm:pt modelId="{8FF9F1E5-4D1A-4CF0-9FD4-41BDC40F2734}" type="pres">
      <dgm:prSet presAssocID="{840D3290-359C-4775-A5E8-41EBCAF8B2BA}" presName="linear" presStyleCnt="0">
        <dgm:presLayoutVars>
          <dgm:animLvl val="lvl"/>
          <dgm:resizeHandles val="exact"/>
        </dgm:presLayoutVars>
      </dgm:prSet>
      <dgm:spPr/>
      <dgm:t>
        <a:bodyPr/>
        <a:lstStyle/>
        <a:p>
          <a:endParaRPr lang="en-US"/>
        </a:p>
      </dgm:t>
    </dgm:pt>
    <dgm:pt modelId="{104CD869-C373-4A2F-9786-570E172C07CE}" type="pres">
      <dgm:prSet presAssocID="{6CE8523B-F64E-406D-9642-C880B0AF8C8D}" presName="parentText" presStyleLbl="node1" presStyleIdx="0" presStyleCnt="3">
        <dgm:presLayoutVars>
          <dgm:chMax val="0"/>
          <dgm:bulletEnabled val="1"/>
        </dgm:presLayoutVars>
      </dgm:prSet>
      <dgm:spPr/>
      <dgm:t>
        <a:bodyPr/>
        <a:lstStyle/>
        <a:p>
          <a:endParaRPr lang="en-US"/>
        </a:p>
      </dgm:t>
    </dgm:pt>
    <dgm:pt modelId="{28CADF9E-EB8E-4FE1-8170-1976BBDAD1B6}" type="pres">
      <dgm:prSet presAssocID="{D36A1002-3B3F-483D-AFC5-CBDE80F2DC3A}" presName="spacer" presStyleCnt="0"/>
      <dgm:spPr/>
    </dgm:pt>
    <dgm:pt modelId="{43B08F88-54E4-48D6-B032-4061F8BF8969}" type="pres">
      <dgm:prSet presAssocID="{95266F9D-A4BF-4528-AEEB-3AC566C307ED}" presName="parentText" presStyleLbl="node1" presStyleIdx="1" presStyleCnt="3">
        <dgm:presLayoutVars>
          <dgm:chMax val="0"/>
          <dgm:bulletEnabled val="1"/>
        </dgm:presLayoutVars>
      </dgm:prSet>
      <dgm:spPr/>
      <dgm:t>
        <a:bodyPr/>
        <a:lstStyle/>
        <a:p>
          <a:endParaRPr lang="en-US"/>
        </a:p>
      </dgm:t>
    </dgm:pt>
    <dgm:pt modelId="{CC99E119-814D-46A6-8109-47FA56980D43}" type="pres">
      <dgm:prSet presAssocID="{2655CD71-82DD-4CC9-8807-B8D663AC57C2}" presName="spacer" presStyleCnt="0"/>
      <dgm:spPr/>
    </dgm:pt>
    <dgm:pt modelId="{A3784DA4-D372-4ABC-8654-2517E612A3B4}" type="pres">
      <dgm:prSet presAssocID="{FFCEA410-C0FC-46E1-8A0F-2CB8C02A96B2}" presName="parentText" presStyleLbl="node1" presStyleIdx="2" presStyleCnt="3">
        <dgm:presLayoutVars>
          <dgm:chMax val="0"/>
          <dgm:bulletEnabled val="1"/>
        </dgm:presLayoutVars>
      </dgm:prSet>
      <dgm:spPr/>
      <dgm:t>
        <a:bodyPr/>
        <a:lstStyle/>
        <a:p>
          <a:endParaRPr lang="en-US"/>
        </a:p>
      </dgm:t>
    </dgm:pt>
  </dgm:ptLst>
  <dgm:cxnLst>
    <dgm:cxn modelId="{112A0A79-3574-4965-A508-BE0422FDC875}" srcId="{840D3290-359C-4775-A5E8-41EBCAF8B2BA}" destId="{95266F9D-A4BF-4528-AEEB-3AC566C307ED}" srcOrd="1" destOrd="0" parTransId="{574088F9-70BC-4BFE-BC0A-0C703C6F00F4}" sibTransId="{2655CD71-82DD-4CC9-8807-B8D663AC57C2}"/>
    <dgm:cxn modelId="{4436A408-8D49-4ED3-AD3D-846277906D38}" type="presOf" srcId="{95266F9D-A4BF-4528-AEEB-3AC566C307ED}" destId="{43B08F88-54E4-48D6-B032-4061F8BF8969}" srcOrd="0" destOrd="0" presId="urn:microsoft.com/office/officeart/2005/8/layout/vList2"/>
    <dgm:cxn modelId="{6F309506-09C1-4520-9AFF-7101AF66FD0F}" type="presOf" srcId="{FFCEA410-C0FC-46E1-8A0F-2CB8C02A96B2}" destId="{A3784DA4-D372-4ABC-8654-2517E612A3B4}" srcOrd="0" destOrd="0" presId="urn:microsoft.com/office/officeart/2005/8/layout/vList2"/>
    <dgm:cxn modelId="{068B0C4E-297E-4979-AA10-C0CF3E5B5FB3}" srcId="{840D3290-359C-4775-A5E8-41EBCAF8B2BA}" destId="{FFCEA410-C0FC-46E1-8A0F-2CB8C02A96B2}" srcOrd="2" destOrd="0" parTransId="{02792474-4852-490B-84F8-FAE59642149D}" sibTransId="{CF74268C-5D7F-482C-8997-600BCECB2800}"/>
    <dgm:cxn modelId="{906A9360-5075-4460-9190-FACCB0FC5A85}" type="presOf" srcId="{6CE8523B-F64E-406D-9642-C880B0AF8C8D}" destId="{104CD869-C373-4A2F-9786-570E172C07CE}" srcOrd="0" destOrd="0" presId="urn:microsoft.com/office/officeart/2005/8/layout/vList2"/>
    <dgm:cxn modelId="{8A388970-B2FE-4F09-A7ED-CDB4FA528265}" srcId="{840D3290-359C-4775-A5E8-41EBCAF8B2BA}" destId="{6CE8523B-F64E-406D-9642-C880B0AF8C8D}" srcOrd="0" destOrd="0" parTransId="{C52932B3-D017-4A41-8802-9622E710C3BF}" sibTransId="{D36A1002-3B3F-483D-AFC5-CBDE80F2DC3A}"/>
    <dgm:cxn modelId="{1065FD64-E7E4-4126-99B8-A0CD23159912}" type="presOf" srcId="{840D3290-359C-4775-A5E8-41EBCAF8B2BA}" destId="{8FF9F1E5-4D1A-4CF0-9FD4-41BDC40F2734}" srcOrd="0" destOrd="0" presId="urn:microsoft.com/office/officeart/2005/8/layout/vList2"/>
    <dgm:cxn modelId="{F8822E80-70D0-4FD8-9377-435E0CC1B2F3}" type="presParOf" srcId="{8FF9F1E5-4D1A-4CF0-9FD4-41BDC40F2734}" destId="{104CD869-C373-4A2F-9786-570E172C07CE}" srcOrd="0" destOrd="0" presId="urn:microsoft.com/office/officeart/2005/8/layout/vList2"/>
    <dgm:cxn modelId="{FB041DA8-D861-4D69-8540-E26C38FB4522}" type="presParOf" srcId="{8FF9F1E5-4D1A-4CF0-9FD4-41BDC40F2734}" destId="{28CADF9E-EB8E-4FE1-8170-1976BBDAD1B6}" srcOrd="1" destOrd="0" presId="urn:microsoft.com/office/officeart/2005/8/layout/vList2"/>
    <dgm:cxn modelId="{90D5BDD4-48F7-47AE-AE30-5CE2BCE242E0}" type="presParOf" srcId="{8FF9F1E5-4D1A-4CF0-9FD4-41BDC40F2734}" destId="{43B08F88-54E4-48D6-B032-4061F8BF8969}" srcOrd="2" destOrd="0" presId="urn:microsoft.com/office/officeart/2005/8/layout/vList2"/>
    <dgm:cxn modelId="{84B7BDA9-AE12-4172-AFA2-7D5CD98D329A}" type="presParOf" srcId="{8FF9F1E5-4D1A-4CF0-9FD4-41BDC40F2734}" destId="{CC99E119-814D-46A6-8109-47FA56980D43}" srcOrd="3" destOrd="0" presId="urn:microsoft.com/office/officeart/2005/8/layout/vList2"/>
    <dgm:cxn modelId="{2AFB80B4-7714-416C-A158-5863527308FA}" type="presParOf" srcId="{8FF9F1E5-4D1A-4CF0-9FD4-41BDC40F2734}" destId="{A3784DA4-D372-4ABC-8654-2517E612A3B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0D3290-359C-4775-A5E8-41EBCAF8B2B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6CE8523B-F64E-406D-9642-C880B0AF8C8D}">
      <dgm:prSet phldrT="[Text]"/>
      <dgm:spPr>
        <a:solidFill>
          <a:schemeClr val="bg1">
            <a:lumMod val="50000"/>
          </a:schemeClr>
        </a:solidFill>
      </dgm:spPr>
      <dgm:t>
        <a:bodyPr/>
        <a:lstStyle/>
        <a:p>
          <a:r>
            <a:rPr lang="en-US" dirty="0" smtClean="0"/>
            <a:t>Career Development Process – Slide 4</a:t>
          </a:r>
          <a:endParaRPr lang="en-US" dirty="0"/>
        </a:p>
      </dgm:t>
    </dgm:pt>
    <dgm:pt modelId="{C52932B3-D017-4A41-8802-9622E710C3BF}" type="parTrans" cxnId="{8A388970-B2FE-4F09-A7ED-CDB4FA528265}">
      <dgm:prSet/>
      <dgm:spPr/>
      <dgm:t>
        <a:bodyPr/>
        <a:lstStyle/>
        <a:p>
          <a:endParaRPr lang="en-US"/>
        </a:p>
      </dgm:t>
    </dgm:pt>
    <dgm:pt modelId="{D36A1002-3B3F-483D-AFC5-CBDE80F2DC3A}" type="sibTrans" cxnId="{8A388970-B2FE-4F09-A7ED-CDB4FA528265}">
      <dgm:prSet/>
      <dgm:spPr/>
      <dgm:t>
        <a:bodyPr/>
        <a:lstStyle/>
        <a:p>
          <a:endParaRPr lang="en-US"/>
        </a:p>
      </dgm:t>
    </dgm:pt>
    <dgm:pt modelId="{33E6E81F-D333-4BE7-A6A5-9FDD405AEB64}">
      <dgm:prSet phldrT="[Text]"/>
      <dgm:spPr>
        <a:solidFill>
          <a:schemeClr val="bg1">
            <a:lumMod val="50000"/>
          </a:schemeClr>
        </a:solidFill>
      </dgm:spPr>
      <dgm:t>
        <a:bodyPr/>
        <a:lstStyle/>
        <a:p>
          <a:r>
            <a:rPr lang="en-US" dirty="0" smtClean="0"/>
            <a:t>Stage 1 Self-Discovery – Slides 5-10</a:t>
          </a:r>
          <a:endParaRPr lang="en-US" dirty="0"/>
        </a:p>
      </dgm:t>
    </dgm:pt>
    <dgm:pt modelId="{D26080D5-D6C2-436C-8CD9-2D9CF6CEEDB2}" type="parTrans" cxnId="{C857E024-6CAD-4619-A83B-B5FD1A80A1F6}">
      <dgm:prSet/>
      <dgm:spPr/>
    </dgm:pt>
    <dgm:pt modelId="{900CE09F-1ABD-4E95-936B-2CA33ACCF17C}" type="sibTrans" cxnId="{C857E024-6CAD-4619-A83B-B5FD1A80A1F6}">
      <dgm:prSet/>
      <dgm:spPr/>
    </dgm:pt>
    <dgm:pt modelId="{8593C220-BC73-45B6-9606-6CB4916A65FF}">
      <dgm:prSet phldrT="[Text]"/>
      <dgm:spPr>
        <a:solidFill>
          <a:schemeClr val="bg1">
            <a:lumMod val="50000"/>
          </a:schemeClr>
        </a:solidFill>
      </dgm:spPr>
      <dgm:t>
        <a:bodyPr/>
        <a:lstStyle/>
        <a:p>
          <a:r>
            <a:rPr lang="en-US" dirty="0" smtClean="0"/>
            <a:t>Stage 2 Career Research – Slides 11-12</a:t>
          </a:r>
          <a:endParaRPr lang="en-US" dirty="0"/>
        </a:p>
      </dgm:t>
    </dgm:pt>
    <dgm:pt modelId="{86C48A2D-FACB-4202-9D16-D3E22B099F73}" type="parTrans" cxnId="{C733CEFD-AAC1-41B8-B5C9-F13999615122}">
      <dgm:prSet/>
      <dgm:spPr/>
    </dgm:pt>
    <dgm:pt modelId="{DE71A50F-DD35-440F-8BAA-25A6A3363D79}" type="sibTrans" cxnId="{C733CEFD-AAC1-41B8-B5C9-F13999615122}">
      <dgm:prSet/>
      <dgm:spPr/>
    </dgm:pt>
    <dgm:pt modelId="{9F31E4E0-51CB-4431-8C38-2D828C5B5B0E}">
      <dgm:prSet phldrT="[Text]"/>
      <dgm:spPr>
        <a:solidFill>
          <a:schemeClr val="bg1">
            <a:lumMod val="50000"/>
          </a:schemeClr>
        </a:solidFill>
      </dgm:spPr>
      <dgm:t>
        <a:bodyPr/>
        <a:lstStyle/>
        <a:p>
          <a:r>
            <a:rPr lang="en-US" dirty="0" smtClean="0"/>
            <a:t>Understanding Pathways – Slides 13-17</a:t>
          </a:r>
          <a:endParaRPr lang="en-US" dirty="0"/>
        </a:p>
      </dgm:t>
    </dgm:pt>
    <dgm:pt modelId="{8A38F838-522A-439D-8041-F06336D1FEED}" type="parTrans" cxnId="{ACEFEA0F-9ECC-4677-A428-2E7A318630B7}">
      <dgm:prSet/>
      <dgm:spPr/>
    </dgm:pt>
    <dgm:pt modelId="{F35D5CEE-FAC4-43A6-BCA4-1E4E8563FEA8}" type="sibTrans" cxnId="{ACEFEA0F-9ECC-4677-A428-2E7A318630B7}">
      <dgm:prSet/>
      <dgm:spPr/>
    </dgm:pt>
    <dgm:pt modelId="{80C522D8-8B65-4456-ABC8-E6136890EB71}">
      <dgm:prSet phldrT="[Text]"/>
      <dgm:spPr>
        <a:solidFill>
          <a:schemeClr val="bg1">
            <a:lumMod val="50000"/>
          </a:schemeClr>
        </a:solidFill>
      </dgm:spPr>
      <dgm:t>
        <a:bodyPr/>
        <a:lstStyle/>
        <a:p>
          <a:r>
            <a:rPr lang="en-US" dirty="0" smtClean="0"/>
            <a:t>Self-Reflection Activity – Slide 18</a:t>
          </a:r>
          <a:endParaRPr lang="en-US" dirty="0"/>
        </a:p>
      </dgm:t>
    </dgm:pt>
    <dgm:pt modelId="{FE31CEBA-5A65-4276-ABA6-8C25111F2DF3}" type="parTrans" cxnId="{EEFFCD5B-55B2-4F0D-908A-80819018FC27}">
      <dgm:prSet/>
      <dgm:spPr/>
    </dgm:pt>
    <dgm:pt modelId="{043A84B0-1529-474F-826F-1EB9E0DD7DE5}" type="sibTrans" cxnId="{EEFFCD5B-55B2-4F0D-908A-80819018FC27}">
      <dgm:prSet/>
      <dgm:spPr/>
    </dgm:pt>
    <dgm:pt modelId="{8FF9F1E5-4D1A-4CF0-9FD4-41BDC40F2734}" type="pres">
      <dgm:prSet presAssocID="{840D3290-359C-4775-A5E8-41EBCAF8B2BA}" presName="linear" presStyleCnt="0">
        <dgm:presLayoutVars>
          <dgm:animLvl val="lvl"/>
          <dgm:resizeHandles val="exact"/>
        </dgm:presLayoutVars>
      </dgm:prSet>
      <dgm:spPr/>
      <dgm:t>
        <a:bodyPr/>
        <a:lstStyle/>
        <a:p>
          <a:endParaRPr lang="en-US"/>
        </a:p>
      </dgm:t>
    </dgm:pt>
    <dgm:pt modelId="{104CD869-C373-4A2F-9786-570E172C07CE}" type="pres">
      <dgm:prSet presAssocID="{6CE8523B-F64E-406D-9642-C880B0AF8C8D}" presName="parentText" presStyleLbl="node1" presStyleIdx="0" presStyleCnt="5">
        <dgm:presLayoutVars>
          <dgm:chMax val="0"/>
          <dgm:bulletEnabled val="1"/>
        </dgm:presLayoutVars>
      </dgm:prSet>
      <dgm:spPr/>
      <dgm:t>
        <a:bodyPr/>
        <a:lstStyle/>
        <a:p>
          <a:endParaRPr lang="en-US"/>
        </a:p>
      </dgm:t>
    </dgm:pt>
    <dgm:pt modelId="{28CADF9E-EB8E-4FE1-8170-1976BBDAD1B6}" type="pres">
      <dgm:prSet presAssocID="{D36A1002-3B3F-483D-AFC5-CBDE80F2DC3A}" presName="spacer" presStyleCnt="0"/>
      <dgm:spPr/>
    </dgm:pt>
    <dgm:pt modelId="{76E047C5-21C4-4342-B067-E4D2E4B3EF5F}" type="pres">
      <dgm:prSet presAssocID="{33E6E81F-D333-4BE7-A6A5-9FDD405AEB64}" presName="parentText" presStyleLbl="node1" presStyleIdx="1" presStyleCnt="5">
        <dgm:presLayoutVars>
          <dgm:chMax val="0"/>
          <dgm:bulletEnabled val="1"/>
        </dgm:presLayoutVars>
      </dgm:prSet>
      <dgm:spPr/>
      <dgm:t>
        <a:bodyPr/>
        <a:lstStyle/>
        <a:p>
          <a:endParaRPr lang="en-US"/>
        </a:p>
      </dgm:t>
    </dgm:pt>
    <dgm:pt modelId="{05658C25-7FA9-488B-9FAB-5D9CCF908A9B}" type="pres">
      <dgm:prSet presAssocID="{900CE09F-1ABD-4E95-936B-2CA33ACCF17C}" presName="spacer" presStyleCnt="0"/>
      <dgm:spPr/>
    </dgm:pt>
    <dgm:pt modelId="{B1353396-0FEE-4684-88FE-992C28E312DB}" type="pres">
      <dgm:prSet presAssocID="{8593C220-BC73-45B6-9606-6CB4916A65FF}" presName="parentText" presStyleLbl="node1" presStyleIdx="2" presStyleCnt="5">
        <dgm:presLayoutVars>
          <dgm:chMax val="0"/>
          <dgm:bulletEnabled val="1"/>
        </dgm:presLayoutVars>
      </dgm:prSet>
      <dgm:spPr/>
      <dgm:t>
        <a:bodyPr/>
        <a:lstStyle/>
        <a:p>
          <a:endParaRPr lang="en-US"/>
        </a:p>
      </dgm:t>
    </dgm:pt>
    <dgm:pt modelId="{F455F3C7-A8B8-4606-B51E-FF51FB7066BC}" type="pres">
      <dgm:prSet presAssocID="{DE71A50F-DD35-440F-8BAA-25A6A3363D79}" presName="spacer" presStyleCnt="0"/>
      <dgm:spPr/>
    </dgm:pt>
    <dgm:pt modelId="{0D4B1777-F605-40D4-8DF2-784F1DF9EECA}" type="pres">
      <dgm:prSet presAssocID="{9F31E4E0-51CB-4431-8C38-2D828C5B5B0E}" presName="parentText" presStyleLbl="node1" presStyleIdx="3" presStyleCnt="5">
        <dgm:presLayoutVars>
          <dgm:chMax val="0"/>
          <dgm:bulletEnabled val="1"/>
        </dgm:presLayoutVars>
      </dgm:prSet>
      <dgm:spPr/>
      <dgm:t>
        <a:bodyPr/>
        <a:lstStyle/>
        <a:p>
          <a:endParaRPr lang="en-US"/>
        </a:p>
      </dgm:t>
    </dgm:pt>
    <dgm:pt modelId="{05277D95-ED4C-4B7F-ABB0-4FFD4709097C}" type="pres">
      <dgm:prSet presAssocID="{F35D5CEE-FAC4-43A6-BCA4-1E4E8563FEA8}" presName="spacer" presStyleCnt="0"/>
      <dgm:spPr/>
    </dgm:pt>
    <dgm:pt modelId="{9B8C44C2-9A5F-43A2-9427-AABA869251DA}" type="pres">
      <dgm:prSet presAssocID="{80C522D8-8B65-4456-ABC8-E6136890EB71}" presName="parentText" presStyleLbl="node1" presStyleIdx="4" presStyleCnt="5">
        <dgm:presLayoutVars>
          <dgm:chMax val="0"/>
          <dgm:bulletEnabled val="1"/>
        </dgm:presLayoutVars>
      </dgm:prSet>
      <dgm:spPr/>
      <dgm:t>
        <a:bodyPr/>
        <a:lstStyle/>
        <a:p>
          <a:endParaRPr lang="en-US"/>
        </a:p>
      </dgm:t>
    </dgm:pt>
  </dgm:ptLst>
  <dgm:cxnLst>
    <dgm:cxn modelId="{C733CEFD-AAC1-41B8-B5C9-F13999615122}" srcId="{840D3290-359C-4775-A5E8-41EBCAF8B2BA}" destId="{8593C220-BC73-45B6-9606-6CB4916A65FF}" srcOrd="2" destOrd="0" parTransId="{86C48A2D-FACB-4202-9D16-D3E22B099F73}" sibTransId="{DE71A50F-DD35-440F-8BAA-25A6A3363D79}"/>
    <dgm:cxn modelId="{EEFFCD5B-55B2-4F0D-908A-80819018FC27}" srcId="{840D3290-359C-4775-A5E8-41EBCAF8B2BA}" destId="{80C522D8-8B65-4456-ABC8-E6136890EB71}" srcOrd="4" destOrd="0" parTransId="{FE31CEBA-5A65-4276-ABA6-8C25111F2DF3}" sibTransId="{043A84B0-1529-474F-826F-1EB9E0DD7DE5}"/>
    <dgm:cxn modelId="{DBAD208D-554D-4806-A83D-A63B3219A5CA}" type="presOf" srcId="{6CE8523B-F64E-406D-9642-C880B0AF8C8D}" destId="{104CD869-C373-4A2F-9786-570E172C07CE}" srcOrd="0" destOrd="0" presId="urn:microsoft.com/office/officeart/2005/8/layout/vList2"/>
    <dgm:cxn modelId="{C857E024-6CAD-4619-A83B-B5FD1A80A1F6}" srcId="{840D3290-359C-4775-A5E8-41EBCAF8B2BA}" destId="{33E6E81F-D333-4BE7-A6A5-9FDD405AEB64}" srcOrd="1" destOrd="0" parTransId="{D26080D5-D6C2-436C-8CD9-2D9CF6CEEDB2}" sibTransId="{900CE09F-1ABD-4E95-936B-2CA33ACCF17C}"/>
    <dgm:cxn modelId="{CC89BB8B-59BE-4EB4-8DF3-4B90882E0F5B}" type="presOf" srcId="{9F31E4E0-51CB-4431-8C38-2D828C5B5B0E}" destId="{0D4B1777-F605-40D4-8DF2-784F1DF9EECA}" srcOrd="0" destOrd="0" presId="urn:microsoft.com/office/officeart/2005/8/layout/vList2"/>
    <dgm:cxn modelId="{6F46ACEF-0730-4C65-B6FF-D97928D31851}" type="presOf" srcId="{840D3290-359C-4775-A5E8-41EBCAF8B2BA}" destId="{8FF9F1E5-4D1A-4CF0-9FD4-41BDC40F2734}" srcOrd="0" destOrd="0" presId="urn:microsoft.com/office/officeart/2005/8/layout/vList2"/>
    <dgm:cxn modelId="{ACEFEA0F-9ECC-4677-A428-2E7A318630B7}" srcId="{840D3290-359C-4775-A5E8-41EBCAF8B2BA}" destId="{9F31E4E0-51CB-4431-8C38-2D828C5B5B0E}" srcOrd="3" destOrd="0" parTransId="{8A38F838-522A-439D-8041-F06336D1FEED}" sibTransId="{F35D5CEE-FAC4-43A6-BCA4-1E4E8563FEA8}"/>
    <dgm:cxn modelId="{EFFDD26A-AD6C-4FA6-B46C-BAF2A962C023}" type="presOf" srcId="{33E6E81F-D333-4BE7-A6A5-9FDD405AEB64}" destId="{76E047C5-21C4-4342-B067-E4D2E4B3EF5F}" srcOrd="0" destOrd="0" presId="urn:microsoft.com/office/officeart/2005/8/layout/vList2"/>
    <dgm:cxn modelId="{F064DFC1-7ACB-45B3-974F-C153FD9DE8C5}" type="presOf" srcId="{80C522D8-8B65-4456-ABC8-E6136890EB71}" destId="{9B8C44C2-9A5F-43A2-9427-AABA869251DA}" srcOrd="0" destOrd="0" presId="urn:microsoft.com/office/officeart/2005/8/layout/vList2"/>
    <dgm:cxn modelId="{8A388970-B2FE-4F09-A7ED-CDB4FA528265}" srcId="{840D3290-359C-4775-A5E8-41EBCAF8B2BA}" destId="{6CE8523B-F64E-406D-9642-C880B0AF8C8D}" srcOrd="0" destOrd="0" parTransId="{C52932B3-D017-4A41-8802-9622E710C3BF}" sibTransId="{D36A1002-3B3F-483D-AFC5-CBDE80F2DC3A}"/>
    <dgm:cxn modelId="{DBEFD0D5-2C89-463B-BB37-701C6C8423A1}" type="presOf" srcId="{8593C220-BC73-45B6-9606-6CB4916A65FF}" destId="{B1353396-0FEE-4684-88FE-992C28E312DB}" srcOrd="0" destOrd="0" presId="urn:microsoft.com/office/officeart/2005/8/layout/vList2"/>
    <dgm:cxn modelId="{31259304-CB7A-4F7C-98A6-A54D77A661CC}" type="presParOf" srcId="{8FF9F1E5-4D1A-4CF0-9FD4-41BDC40F2734}" destId="{104CD869-C373-4A2F-9786-570E172C07CE}" srcOrd="0" destOrd="0" presId="urn:microsoft.com/office/officeart/2005/8/layout/vList2"/>
    <dgm:cxn modelId="{277DB30C-523F-4CCE-95B0-011CFE52BAA5}" type="presParOf" srcId="{8FF9F1E5-4D1A-4CF0-9FD4-41BDC40F2734}" destId="{28CADF9E-EB8E-4FE1-8170-1976BBDAD1B6}" srcOrd="1" destOrd="0" presId="urn:microsoft.com/office/officeart/2005/8/layout/vList2"/>
    <dgm:cxn modelId="{AD2145F6-869C-43BC-B07F-AB07A121DE05}" type="presParOf" srcId="{8FF9F1E5-4D1A-4CF0-9FD4-41BDC40F2734}" destId="{76E047C5-21C4-4342-B067-E4D2E4B3EF5F}" srcOrd="2" destOrd="0" presId="urn:microsoft.com/office/officeart/2005/8/layout/vList2"/>
    <dgm:cxn modelId="{A6CD243E-72D9-4855-983F-72101717FC12}" type="presParOf" srcId="{8FF9F1E5-4D1A-4CF0-9FD4-41BDC40F2734}" destId="{05658C25-7FA9-488B-9FAB-5D9CCF908A9B}" srcOrd="3" destOrd="0" presId="urn:microsoft.com/office/officeart/2005/8/layout/vList2"/>
    <dgm:cxn modelId="{4356CF4F-90C3-4FEB-A242-934EDBFDC0D2}" type="presParOf" srcId="{8FF9F1E5-4D1A-4CF0-9FD4-41BDC40F2734}" destId="{B1353396-0FEE-4684-88FE-992C28E312DB}" srcOrd="4" destOrd="0" presId="urn:microsoft.com/office/officeart/2005/8/layout/vList2"/>
    <dgm:cxn modelId="{D701B534-05AA-4F9E-BE63-724A1FCEE2C5}" type="presParOf" srcId="{8FF9F1E5-4D1A-4CF0-9FD4-41BDC40F2734}" destId="{F455F3C7-A8B8-4606-B51E-FF51FB7066BC}" srcOrd="5" destOrd="0" presId="urn:microsoft.com/office/officeart/2005/8/layout/vList2"/>
    <dgm:cxn modelId="{34B5905C-0CDA-43AD-A197-FC4B3B7AD533}" type="presParOf" srcId="{8FF9F1E5-4D1A-4CF0-9FD4-41BDC40F2734}" destId="{0D4B1777-F605-40D4-8DF2-784F1DF9EECA}" srcOrd="6" destOrd="0" presId="urn:microsoft.com/office/officeart/2005/8/layout/vList2"/>
    <dgm:cxn modelId="{F1384F45-2386-49DB-A874-E7A8CA191772}" type="presParOf" srcId="{8FF9F1E5-4D1A-4CF0-9FD4-41BDC40F2734}" destId="{05277D95-ED4C-4B7F-ABB0-4FFD4709097C}" srcOrd="7" destOrd="0" presId="urn:microsoft.com/office/officeart/2005/8/layout/vList2"/>
    <dgm:cxn modelId="{91255D59-26A3-42D5-B7B6-9FAA1FCED893}" type="presParOf" srcId="{8FF9F1E5-4D1A-4CF0-9FD4-41BDC40F2734}" destId="{9B8C44C2-9A5F-43A2-9427-AABA869251DA}"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77E99-EA65-5C4D-9F6C-72DF0952980C}" type="doc">
      <dgm:prSet loTypeId="urn:microsoft.com/office/officeart/2005/8/layout/hList7#1" loCatId="process"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dgm:spPr>
        <a:solidFill>
          <a:schemeClr val="bg1">
            <a:lumMod val="50000"/>
          </a:schemeClr>
        </a:solidFill>
      </dgm:spPr>
      <dgm:t>
        <a:bodyPr/>
        <a:lstStyle/>
        <a:p>
          <a:r>
            <a:rPr lang="en-US" b="1" i="1" dirty="0" smtClean="0"/>
            <a:t>Self-Discovery</a:t>
          </a:r>
          <a:endParaRPr lang="en-US" b="1" i="1" dirty="0"/>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0F61696C-8C1A-154C-85B7-1008D5FCE466}">
      <dgm:prSet phldrT="[Text]"/>
      <dgm:spPr>
        <a:solidFill>
          <a:schemeClr val="bg1">
            <a:lumMod val="50000"/>
          </a:schemeClr>
        </a:solidFill>
      </dgm:spPr>
      <dgm:t>
        <a:bodyPr/>
        <a:lstStyle/>
        <a:p>
          <a:r>
            <a:rPr lang="en-US" b="1" i="1" dirty="0" smtClean="0"/>
            <a:t>Career Research</a:t>
          </a:r>
          <a:endParaRPr lang="en-US" b="1" i="1" dirty="0"/>
        </a:p>
      </dgm:t>
    </dgm:pt>
    <dgm:pt modelId="{F8E185D9-5555-AB40-82CE-E8375507573B}" type="parTrans" cxnId="{D51B869E-3CC7-7243-9B16-F7CDE10FC07B}">
      <dgm:prSet/>
      <dgm:spPr/>
      <dgm:t>
        <a:bodyPr/>
        <a:lstStyle/>
        <a:p>
          <a:endParaRPr lang="en-US"/>
        </a:p>
      </dgm:t>
    </dgm:pt>
    <dgm:pt modelId="{9291BF7D-D737-F842-8559-A71DD69E630B}" type="sibTrans" cxnId="{D51B869E-3CC7-7243-9B16-F7CDE10FC07B}">
      <dgm:prSet/>
      <dgm:spPr/>
      <dgm:t>
        <a:bodyPr/>
        <a:lstStyle/>
        <a:p>
          <a:endParaRPr lang="en-US"/>
        </a:p>
      </dgm:t>
    </dgm:pt>
    <dgm:pt modelId="{C9E2D8FE-E5A4-C94B-A49D-B90EAD6D6756}">
      <dgm:prSet phldrT="[Text]"/>
      <dgm:spPr>
        <a:solidFill>
          <a:schemeClr val="bg1">
            <a:lumMod val="50000"/>
          </a:schemeClr>
        </a:solidFill>
      </dgm:spPr>
      <dgm:t>
        <a:bodyPr/>
        <a:lstStyle/>
        <a:p>
          <a:r>
            <a:rPr lang="en-US" b="1" i="1" dirty="0" smtClean="0"/>
            <a:t>Experience Your Field</a:t>
          </a:r>
          <a:endParaRPr lang="en-US" b="1" i="1" dirty="0"/>
        </a:p>
      </dgm:t>
    </dgm:pt>
    <dgm:pt modelId="{A914357D-3FEB-0E49-8AA7-AE43C10EC8E0}" type="parTrans" cxnId="{96367DF6-2B36-B34C-92A5-FDB923A7C2AB}">
      <dgm:prSet/>
      <dgm:spPr/>
      <dgm:t>
        <a:bodyPr/>
        <a:lstStyle/>
        <a:p>
          <a:endParaRPr lang="en-US"/>
        </a:p>
      </dgm:t>
    </dgm:pt>
    <dgm:pt modelId="{6E1A9D3B-83A1-724A-B4AF-7EFAE7850BFE}" type="sibTrans" cxnId="{96367DF6-2B36-B34C-92A5-FDB923A7C2AB}">
      <dgm:prSet/>
      <dgm:spPr/>
      <dgm:t>
        <a:bodyPr/>
        <a:lstStyle/>
        <a:p>
          <a:endParaRPr lang="en-US"/>
        </a:p>
      </dgm:t>
    </dgm:pt>
    <dgm:pt modelId="{E937867B-875B-4C5B-8052-1EC174673CF6}">
      <dgm:prSet phldrT="[Text]"/>
      <dgm:spPr>
        <a:solidFill>
          <a:schemeClr val="bg1">
            <a:lumMod val="50000"/>
          </a:schemeClr>
        </a:solidFill>
      </dgm:spPr>
      <dgm:t>
        <a:bodyPr/>
        <a:lstStyle/>
        <a:p>
          <a:r>
            <a:rPr lang="en-US" b="1" i="1" dirty="0" smtClean="0"/>
            <a:t>Design Your Career Plan</a:t>
          </a:r>
          <a:endParaRPr lang="en-US" b="1" i="1" dirty="0"/>
        </a:p>
      </dgm:t>
    </dgm:pt>
    <dgm:pt modelId="{02A82C08-FA4A-4C85-97FF-595D670B9238}" type="parTrans" cxnId="{029D5962-A7A4-4B35-8786-F3E07E768961}">
      <dgm:prSet/>
      <dgm:spPr/>
      <dgm:t>
        <a:bodyPr/>
        <a:lstStyle/>
        <a:p>
          <a:endParaRPr lang="en-US"/>
        </a:p>
      </dgm:t>
    </dgm:pt>
    <dgm:pt modelId="{FB459AE4-E788-4777-9C75-B3DE867ADA2C}" type="sibTrans" cxnId="{029D5962-A7A4-4B35-8786-F3E07E768961}">
      <dgm:prSet/>
      <dgm:spPr/>
      <dgm:t>
        <a:bodyPr/>
        <a:lstStyle/>
        <a:p>
          <a:endParaRPr lang="en-US"/>
        </a:p>
      </dgm:t>
    </dgm:pt>
    <dgm:pt modelId="{518A81E0-48BE-458C-B0D6-633E92A26834}">
      <dgm:prSet phldrT="[Text]"/>
      <dgm:spPr>
        <a:solidFill>
          <a:schemeClr val="bg1">
            <a:lumMod val="50000"/>
          </a:schemeClr>
        </a:solidFill>
      </dgm:spPr>
      <dgm:t>
        <a:bodyPr/>
        <a:lstStyle/>
        <a:p>
          <a:r>
            <a:rPr lang="en-US" b="1" i="1" dirty="0" smtClean="0"/>
            <a:t>Launch Your Career</a:t>
          </a:r>
          <a:endParaRPr lang="en-US" b="1" i="1" dirty="0"/>
        </a:p>
      </dgm:t>
    </dgm:pt>
    <dgm:pt modelId="{E9078A21-C901-4247-86A4-1C83D7609289}" type="parTrans" cxnId="{2DF16D24-C016-4954-AE57-5A4627B82331}">
      <dgm:prSet/>
      <dgm:spPr/>
      <dgm:t>
        <a:bodyPr/>
        <a:lstStyle/>
        <a:p>
          <a:endParaRPr lang="en-US"/>
        </a:p>
      </dgm:t>
    </dgm:pt>
    <dgm:pt modelId="{579346DE-8249-4CA7-A9DC-7C7191FB2A46}" type="sibTrans" cxnId="{2DF16D24-C016-4954-AE57-5A4627B82331}">
      <dgm:prSet/>
      <dgm:spPr/>
      <dgm:t>
        <a:bodyPr/>
        <a:lstStyle/>
        <a:p>
          <a:endParaRPr lang="en-US"/>
        </a:p>
      </dgm:t>
    </dgm:pt>
    <dgm:pt modelId="{0B0482E5-D9BE-40D2-92CB-30AD9203E028}" type="pres">
      <dgm:prSet presAssocID="{FFD77E99-EA65-5C4D-9F6C-72DF0952980C}" presName="Name0" presStyleCnt="0">
        <dgm:presLayoutVars>
          <dgm:dir/>
          <dgm:resizeHandles val="exact"/>
        </dgm:presLayoutVars>
      </dgm:prSet>
      <dgm:spPr/>
      <dgm:t>
        <a:bodyPr/>
        <a:lstStyle/>
        <a:p>
          <a:endParaRPr lang="en-US"/>
        </a:p>
      </dgm:t>
    </dgm:pt>
    <dgm:pt modelId="{F58A03F1-66C6-4A9B-8AB7-C7DB1B45487E}" type="pres">
      <dgm:prSet presAssocID="{FFD77E99-EA65-5C4D-9F6C-72DF0952980C}" presName="fgShape" presStyleLbl="fgShp" presStyleIdx="0" presStyleCnt="1"/>
      <dgm:spPr/>
      <dgm:t>
        <a:bodyPr/>
        <a:lstStyle/>
        <a:p>
          <a:endParaRPr lang="en-US"/>
        </a:p>
      </dgm:t>
    </dgm:pt>
    <dgm:pt modelId="{2E4F21EA-B54D-42C0-864E-83D79A769F1B}" type="pres">
      <dgm:prSet presAssocID="{FFD77E99-EA65-5C4D-9F6C-72DF0952980C}" presName="linComp" presStyleCnt="0"/>
      <dgm:spPr/>
      <dgm:t>
        <a:bodyPr/>
        <a:lstStyle/>
        <a:p>
          <a:endParaRPr lang="en-US"/>
        </a:p>
      </dgm:t>
    </dgm:pt>
    <dgm:pt modelId="{64C9008A-D977-4180-B556-8A88C113352B}" type="pres">
      <dgm:prSet presAssocID="{68A69984-9874-9F41-82E6-A098884DFB57}" presName="compNode" presStyleCnt="0"/>
      <dgm:spPr/>
      <dgm:t>
        <a:bodyPr/>
        <a:lstStyle/>
        <a:p>
          <a:endParaRPr lang="en-US"/>
        </a:p>
      </dgm:t>
    </dgm:pt>
    <dgm:pt modelId="{8BDACCC7-58AF-4365-927E-6876E30D4413}" type="pres">
      <dgm:prSet presAssocID="{68A69984-9874-9F41-82E6-A098884DFB57}" presName="bkgdShape" presStyleLbl="node1" presStyleIdx="0" presStyleCnt="5"/>
      <dgm:spPr/>
      <dgm:t>
        <a:bodyPr/>
        <a:lstStyle/>
        <a:p>
          <a:endParaRPr lang="en-US"/>
        </a:p>
      </dgm:t>
    </dgm:pt>
    <dgm:pt modelId="{627FFD85-F4CA-4BA6-AECE-2DB45D064295}" type="pres">
      <dgm:prSet presAssocID="{68A69984-9874-9F41-82E6-A098884DFB57}" presName="nodeTx" presStyleLbl="node1" presStyleIdx="0" presStyleCnt="5">
        <dgm:presLayoutVars>
          <dgm:bulletEnabled val="1"/>
        </dgm:presLayoutVars>
      </dgm:prSet>
      <dgm:spPr/>
      <dgm:t>
        <a:bodyPr/>
        <a:lstStyle/>
        <a:p>
          <a:endParaRPr lang="en-US"/>
        </a:p>
      </dgm:t>
    </dgm:pt>
    <dgm:pt modelId="{28E44F79-833C-4BE6-9A07-C2A254B9754D}" type="pres">
      <dgm:prSet presAssocID="{68A69984-9874-9F41-82E6-A098884DFB57}" presName="invisiNode" presStyleLbl="node1" presStyleIdx="0" presStyleCnt="5"/>
      <dgm:spPr/>
      <dgm:t>
        <a:bodyPr/>
        <a:lstStyle/>
        <a:p>
          <a:endParaRPr lang="en-US"/>
        </a:p>
      </dgm:t>
    </dgm:pt>
    <dgm:pt modelId="{BA6A20DC-8325-4250-9D4B-146AEFD2C972}" type="pres">
      <dgm:prSet presAssocID="{68A69984-9874-9F41-82E6-A098884DFB57}" presName="imagNode" presStyleLbl="fgImgPlace1" presStyleIdx="0" presStyleCnt="5"/>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a:stretch>
        </a:blipFill>
      </dgm:spPr>
      <dgm:t>
        <a:bodyPr/>
        <a:lstStyle/>
        <a:p>
          <a:endParaRPr lang="en-US"/>
        </a:p>
      </dgm:t>
    </dgm:pt>
    <dgm:pt modelId="{00637483-2245-481C-A900-46144C7EACC8}" type="pres">
      <dgm:prSet presAssocID="{40F55B81-C631-C14F-942C-7FD8215D5F24}" presName="sibTrans" presStyleLbl="sibTrans2D1" presStyleIdx="0" presStyleCnt="0"/>
      <dgm:spPr/>
      <dgm:t>
        <a:bodyPr/>
        <a:lstStyle/>
        <a:p>
          <a:endParaRPr lang="en-US"/>
        </a:p>
      </dgm:t>
    </dgm:pt>
    <dgm:pt modelId="{ABEF37B2-3350-41A2-8A71-AA7E6ECF8DFA}" type="pres">
      <dgm:prSet presAssocID="{0F61696C-8C1A-154C-85B7-1008D5FCE466}" presName="compNode" presStyleCnt="0"/>
      <dgm:spPr/>
      <dgm:t>
        <a:bodyPr/>
        <a:lstStyle/>
        <a:p>
          <a:endParaRPr lang="en-US"/>
        </a:p>
      </dgm:t>
    </dgm:pt>
    <dgm:pt modelId="{B12734EE-C70F-472D-A33C-6C4A377E285A}" type="pres">
      <dgm:prSet presAssocID="{0F61696C-8C1A-154C-85B7-1008D5FCE466}" presName="bkgdShape" presStyleLbl="node1" presStyleIdx="1" presStyleCnt="5"/>
      <dgm:spPr/>
      <dgm:t>
        <a:bodyPr/>
        <a:lstStyle/>
        <a:p>
          <a:endParaRPr lang="en-US"/>
        </a:p>
      </dgm:t>
    </dgm:pt>
    <dgm:pt modelId="{311582E5-DCE2-4DA7-A4AD-6CE18D131019}" type="pres">
      <dgm:prSet presAssocID="{0F61696C-8C1A-154C-85B7-1008D5FCE466}" presName="nodeTx" presStyleLbl="node1" presStyleIdx="1" presStyleCnt="5">
        <dgm:presLayoutVars>
          <dgm:bulletEnabled val="1"/>
        </dgm:presLayoutVars>
      </dgm:prSet>
      <dgm:spPr/>
      <dgm:t>
        <a:bodyPr/>
        <a:lstStyle/>
        <a:p>
          <a:endParaRPr lang="en-US"/>
        </a:p>
      </dgm:t>
    </dgm:pt>
    <dgm:pt modelId="{612D4F19-2211-4C0B-84F6-9F44F473275D}" type="pres">
      <dgm:prSet presAssocID="{0F61696C-8C1A-154C-85B7-1008D5FCE466}" presName="invisiNode" presStyleLbl="node1" presStyleIdx="1" presStyleCnt="5"/>
      <dgm:spPr/>
      <dgm:t>
        <a:bodyPr/>
        <a:lstStyle/>
        <a:p>
          <a:endParaRPr lang="en-US"/>
        </a:p>
      </dgm:t>
    </dgm:pt>
    <dgm:pt modelId="{BC7016EE-38FC-422F-86C1-E43E66EBDECF}" type="pres">
      <dgm:prSet presAssocID="{0F61696C-8C1A-154C-85B7-1008D5FCE466}" presName="imagNode" presStyleLbl="fgImgPlace1" presStyleIdx="1" presStyleCnt="5"/>
      <dgm:spPr>
        <a:blipFill dpi="0" rotWithShape="1">
          <a:blip xmlns:r="http://schemas.openxmlformats.org/officeDocument/2006/relationships" r:embed="rId2" cstate="email">
            <a:extLst>
              <a:ext uri="{28A0092B-C50C-407E-A947-70E740481C1C}">
                <a14:useLocalDpi xmlns:a14="http://schemas.microsoft.com/office/drawing/2010/main" val="0"/>
              </a:ext>
            </a:extLst>
          </a:blip>
          <a:srcRect/>
          <a:stretch>
            <a:fillRect l="-27755" t="-18019" r="-7835" b="-8851"/>
          </a:stretch>
        </a:blipFill>
      </dgm:spPr>
      <dgm:t>
        <a:bodyPr/>
        <a:lstStyle/>
        <a:p>
          <a:endParaRPr lang="en-US"/>
        </a:p>
      </dgm:t>
    </dgm:pt>
    <dgm:pt modelId="{6FAD6FFA-008F-4D3C-B1E9-D76BE2ED8624}" type="pres">
      <dgm:prSet presAssocID="{9291BF7D-D737-F842-8559-A71DD69E630B}" presName="sibTrans" presStyleLbl="sibTrans2D1" presStyleIdx="0" presStyleCnt="0"/>
      <dgm:spPr/>
      <dgm:t>
        <a:bodyPr/>
        <a:lstStyle/>
        <a:p>
          <a:endParaRPr lang="en-US"/>
        </a:p>
      </dgm:t>
    </dgm:pt>
    <dgm:pt modelId="{96B7CF8B-3366-40A5-9879-6A43A3706E0E}" type="pres">
      <dgm:prSet presAssocID="{E937867B-875B-4C5B-8052-1EC174673CF6}" presName="compNode" presStyleCnt="0"/>
      <dgm:spPr/>
    </dgm:pt>
    <dgm:pt modelId="{C91AB077-CB0C-4FA0-9CB1-004203909562}" type="pres">
      <dgm:prSet presAssocID="{E937867B-875B-4C5B-8052-1EC174673CF6}" presName="bkgdShape" presStyleLbl="node1" presStyleIdx="2" presStyleCnt="5"/>
      <dgm:spPr/>
      <dgm:t>
        <a:bodyPr/>
        <a:lstStyle/>
        <a:p>
          <a:endParaRPr lang="en-US"/>
        </a:p>
      </dgm:t>
    </dgm:pt>
    <dgm:pt modelId="{5A446C29-04B4-4253-BA33-2711BB66E09F}" type="pres">
      <dgm:prSet presAssocID="{E937867B-875B-4C5B-8052-1EC174673CF6}" presName="nodeTx" presStyleLbl="node1" presStyleIdx="2" presStyleCnt="5">
        <dgm:presLayoutVars>
          <dgm:bulletEnabled val="1"/>
        </dgm:presLayoutVars>
      </dgm:prSet>
      <dgm:spPr/>
      <dgm:t>
        <a:bodyPr/>
        <a:lstStyle/>
        <a:p>
          <a:endParaRPr lang="en-US"/>
        </a:p>
      </dgm:t>
    </dgm:pt>
    <dgm:pt modelId="{540760A6-C478-4D21-9EDF-BFF74A99D60A}" type="pres">
      <dgm:prSet presAssocID="{E937867B-875B-4C5B-8052-1EC174673CF6}" presName="invisiNode" presStyleLbl="node1" presStyleIdx="2" presStyleCnt="5"/>
      <dgm:spPr/>
    </dgm:pt>
    <dgm:pt modelId="{FAB4794D-4B51-45F6-B69E-2E7821CA7F32}" type="pres">
      <dgm:prSet presAssocID="{E937867B-875B-4C5B-8052-1EC174673CF6}" presName="imagNode" presStyleLbl="fgImgPlace1" presStyleIdx="2" presStyleCnt="5"/>
      <dgm:spPr>
        <a:blipFill dpi="0" rotWithShape="1">
          <a:blip xmlns:r="http://schemas.openxmlformats.org/officeDocument/2006/relationships" r:embed="rId3" cstate="email">
            <a:extLst>
              <a:ext uri="{28A0092B-C50C-407E-A947-70E740481C1C}">
                <a14:useLocalDpi xmlns:a14="http://schemas.microsoft.com/office/drawing/2010/main" val="0"/>
              </a:ext>
            </a:extLst>
          </a:blip>
          <a:srcRect/>
          <a:stretch>
            <a:fillRect l="-19445" r="-19445"/>
          </a:stretch>
        </a:blipFill>
      </dgm:spPr>
      <dgm:t>
        <a:bodyPr/>
        <a:lstStyle/>
        <a:p>
          <a:endParaRPr lang="en-US"/>
        </a:p>
      </dgm:t>
    </dgm:pt>
    <dgm:pt modelId="{09F29148-E948-47C5-B8A4-B83AEB4E32FF}" type="pres">
      <dgm:prSet presAssocID="{FB459AE4-E788-4777-9C75-B3DE867ADA2C}" presName="sibTrans" presStyleLbl="sibTrans2D1" presStyleIdx="0" presStyleCnt="0"/>
      <dgm:spPr/>
      <dgm:t>
        <a:bodyPr/>
        <a:lstStyle/>
        <a:p>
          <a:endParaRPr lang="en-US"/>
        </a:p>
      </dgm:t>
    </dgm:pt>
    <dgm:pt modelId="{0F5574C4-9541-4CE3-8AF2-474508CEA9F5}" type="pres">
      <dgm:prSet presAssocID="{C9E2D8FE-E5A4-C94B-A49D-B90EAD6D6756}" presName="compNode" presStyleCnt="0"/>
      <dgm:spPr/>
      <dgm:t>
        <a:bodyPr/>
        <a:lstStyle/>
        <a:p>
          <a:endParaRPr lang="en-US"/>
        </a:p>
      </dgm:t>
    </dgm:pt>
    <dgm:pt modelId="{A62FB192-EF58-4087-94BF-0B1188468B10}" type="pres">
      <dgm:prSet presAssocID="{C9E2D8FE-E5A4-C94B-A49D-B90EAD6D6756}" presName="bkgdShape" presStyleLbl="node1" presStyleIdx="3" presStyleCnt="5"/>
      <dgm:spPr/>
      <dgm:t>
        <a:bodyPr/>
        <a:lstStyle/>
        <a:p>
          <a:endParaRPr lang="en-US"/>
        </a:p>
      </dgm:t>
    </dgm:pt>
    <dgm:pt modelId="{F1B969AC-F7EE-466F-A232-E307FBD42C90}" type="pres">
      <dgm:prSet presAssocID="{C9E2D8FE-E5A4-C94B-A49D-B90EAD6D6756}" presName="nodeTx" presStyleLbl="node1" presStyleIdx="3" presStyleCnt="5">
        <dgm:presLayoutVars>
          <dgm:bulletEnabled val="1"/>
        </dgm:presLayoutVars>
      </dgm:prSet>
      <dgm:spPr/>
      <dgm:t>
        <a:bodyPr/>
        <a:lstStyle/>
        <a:p>
          <a:endParaRPr lang="en-US"/>
        </a:p>
      </dgm:t>
    </dgm:pt>
    <dgm:pt modelId="{EB48678A-2A91-4633-96FE-56D6AAC5E7AB}" type="pres">
      <dgm:prSet presAssocID="{C9E2D8FE-E5A4-C94B-A49D-B90EAD6D6756}" presName="invisiNode" presStyleLbl="node1" presStyleIdx="3" presStyleCnt="5"/>
      <dgm:spPr/>
      <dgm:t>
        <a:bodyPr/>
        <a:lstStyle/>
        <a:p>
          <a:endParaRPr lang="en-US"/>
        </a:p>
      </dgm:t>
    </dgm:pt>
    <dgm:pt modelId="{CF0E745E-5E25-4757-B65C-6D6CDFCB9B85}" type="pres">
      <dgm:prSet presAssocID="{C9E2D8FE-E5A4-C94B-A49D-B90EAD6D6756}" presName="imagNode" presStyleLbl="fgImgPlace1" presStyleIdx="3" presStyleCnt="5"/>
      <dgm:spPr>
        <a:blipFill>
          <a:blip xmlns:r="http://schemas.openxmlformats.org/officeDocument/2006/relationships" r:embed="rId4" cstate="email">
            <a:extLst>
              <a:ext uri="{28A0092B-C50C-407E-A947-70E740481C1C}">
                <a14:useLocalDpi xmlns:a14="http://schemas.microsoft.com/office/drawing/2010/main" val="0"/>
              </a:ext>
            </a:extLst>
          </a:blip>
          <a:srcRect/>
          <a:stretch>
            <a:fillRect l="-24000" r="-24000"/>
          </a:stretch>
        </a:blipFill>
      </dgm:spPr>
      <dgm:t>
        <a:bodyPr/>
        <a:lstStyle/>
        <a:p>
          <a:endParaRPr lang="en-US"/>
        </a:p>
      </dgm:t>
    </dgm:pt>
    <dgm:pt modelId="{5B2AAF46-6E5A-4ED4-85AD-8339931B43A4}" type="pres">
      <dgm:prSet presAssocID="{6E1A9D3B-83A1-724A-B4AF-7EFAE7850BFE}" presName="sibTrans" presStyleLbl="sibTrans2D1" presStyleIdx="0" presStyleCnt="0"/>
      <dgm:spPr/>
      <dgm:t>
        <a:bodyPr/>
        <a:lstStyle/>
        <a:p>
          <a:endParaRPr lang="en-US"/>
        </a:p>
      </dgm:t>
    </dgm:pt>
    <dgm:pt modelId="{C2707273-91F4-47DF-A46E-DADE5EA3D3E8}" type="pres">
      <dgm:prSet presAssocID="{518A81E0-48BE-458C-B0D6-633E92A26834}" presName="compNode" presStyleCnt="0"/>
      <dgm:spPr/>
    </dgm:pt>
    <dgm:pt modelId="{B7F801AA-5898-41A2-BB4F-BF3F3BD52484}" type="pres">
      <dgm:prSet presAssocID="{518A81E0-48BE-458C-B0D6-633E92A26834}" presName="bkgdShape" presStyleLbl="node1" presStyleIdx="4" presStyleCnt="5"/>
      <dgm:spPr/>
      <dgm:t>
        <a:bodyPr/>
        <a:lstStyle/>
        <a:p>
          <a:endParaRPr lang="en-US"/>
        </a:p>
      </dgm:t>
    </dgm:pt>
    <dgm:pt modelId="{CE9C8F1E-76EA-4E1E-B94C-CE4CE6FA795F}" type="pres">
      <dgm:prSet presAssocID="{518A81E0-48BE-458C-B0D6-633E92A26834}" presName="nodeTx" presStyleLbl="node1" presStyleIdx="4" presStyleCnt="5">
        <dgm:presLayoutVars>
          <dgm:bulletEnabled val="1"/>
        </dgm:presLayoutVars>
      </dgm:prSet>
      <dgm:spPr/>
      <dgm:t>
        <a:bodyPr/>
        <a:lstStyle/>
        <a:p>
          <a:endParaRPr lang="en-US"/>
        </a:p>
      </dgm:t>
    </dgm:pt>
    <dgm:pt modelId="{BF4CA7EA-7C06-4821-8101-0E08E2FA3289}" type="pres">
      <dgm:prSet presAssocID="{518A81E0-48BE-458C-B0D6-633E92A26834}" presName="invisiNode" presStyleLbl="node1" presStyleIdx="4" presStyleCnt="5"/>
      <dgm:spPr/>
    </dgm:pt>
    <dgm:pt modelId="{F1A20C3B-66D3-47EC-BEDB-A9961A112653}" type="pres">
      <dgm:prSet presAssocID="{518A81E0-48BE-458C-B0D6-633E92A26834}" presName="imagNode" presStyleLbl="fgImgPlace1" presStyleIdx="4" presStyleCnt="5"/>
      <dgm:spPr>
        <a:blipFill>
          <a:blip xmlns:r="http://schemas.openxmlformats.org/officeDocument/2006/relationships" r:embed="rId5" cstate="email">
            <a:extLst>
              <a:ext uri="{28A0092B-C50C-407E-A947-70E740481C1C}">
                <a14:useLocalDpi xmlns:a14="http://schemas.microsoft.com/office/drawing/2010/main" val="0"/>
              </a:ext>
            </a:extLst>
          </a:blip>
          <a:srcRect/>
          <a:stretch>
            <a:fillRect l="-17000" r="-17000"/>
          </a:stretch>
        </a:blipFill>
      </dgm:spPr>
      <dgm:t>
        <a:bodyPr/>
        <a:lstStyle/>
        <a:p>
          <a:endParaRPr lang="en-US"/>
        </a:p>
      </dgm:t>
    </dgm:pt>
  </dgm:ptLst>
  <dgm:cxnLst>
    <dgm:cxn modelId="{2AABBB9D-19E0-4426-82C4-5CA97ACCFE87}" type="presOf" srcId="{0F61696C-8C1A-154C-85B7-1008D5FCE466}" destId="{311582E5-DCE2-4DA7-A4AD-6CE18D131019}" srcOrd="1" destOrd="0" presId="urn:microsoft.com/office/officeart/2005/8/layout/hList7#1"/>
    <dgm:cxn modelId="{81DB04D8-6CF8-4933-8438-AF4077DFDC81}" type="presOf" srcId="{68A69984-9874-9F41-82E6-A098884DFB57}" destId="{8BDACCC7-58AF-4365-927E-6876E30D4413}" srcOrd="0" destOrd="0" presId="urn:microsoft.com/office/officeart/2005/8/layout/hList7#1"/>
    <dgm:cxn modelId="{1A560F11-2930-41E4-899F-63E267A605FE}" type="presOf" srcId="{C9E2D8FE-E5A4-C94B-A49D-B90EAD6D6756}" destId="{F1B969AC-F7EE-466F-A232-E307FBD42C90}" srcOrd="1" destOrd="0" presId="urn:microsoft.com/office/officeart/2005/8/layout/hList7#1"/>
    <dgm:cxn modelId="{4196ECCA-8B50-4AE7-A50F-3824497A7557}" type="presOf" srcId="{6E1A9D3B-83A1-724A-B4AF-7EFAE7850BFE}" destId="{5B2AAF46-6E5A-4ED4-85AD-8339931B43A4}" srcOrd="0" destOrd="0" presId="urn:microsoft.com/office/officeart/2005/8/layout/hList7#1"/>
    <dgm:cxn modelId="{47D4A86D-2F34-4570-A9F9-4050F6457F62}" type="presOf" srcId="{E937867B-875B-4C5B-8052-1EC174673CF6}" destId="{5A446C29-04B4-4253-BA33-2711BB66E09F}" srcOrd="1" destOrd="0" presId="urn:microsoft.com/office/officeart/2005/8/layout/hList7#1"/>
    <dgm:cxn modelId="{D9480F84-8B2A-2444-A00D-89D005FB4D5E}" srcId="{FFD77E99-EA65-5C4D-9F6C-72DF0952980C}" destId="{68A69984-9874-9F41-82E6-A098884DFB57}" srcOrd="0" destOrd="0" parTransId="{ADDC2954-42E4-AF43-B74B-5776DE8B4502}" sibTransId="{40F55B81-C631-C14F-942C-7FD8215D5F24}"/>
    <dgm:cxn modelId="{7A370C90-F588-4316-B9FD-754645AE54E8}" type="presOf" srcId="{68A69984-9874-9F41-82E6-A098884DFB57}" destId="{627FFD85-F4CA-4BA6-AECE-2DB45D064295}" srcOrd="1" destOrd="0" presId="urn:microsoft.com/office/officeart/2005/8/layout/hList7#1"/>
    <dgm:cxn modelId="{3AF411A3-4B6F-42F2-B88C-999A6D88D7FC}" type="presOf" srcId="{40F55B81-C631-C14F-942C-7FD8215D5F24}" destId="{00637483-2245-481C-A900-46144C7EACC8}" srcOrd="0" destOrd="0" presId="urn:microsoft.com/office/officeart/2005/8/layout/hList7#1"/>
    <dgm:cxn modelId="{9ADD3D9C-AB70-4A0C-A3F1-3EDC6B390773}" type="presOf" srcId="{0F61696C-8C1A-154C-85B7-1008D5FCE466}" destId="{B12734EE-C70F-472D-A33C-6C4A377E285A}" srcOrd="0" destOrd="0" presId="urn:microsoft.com/office/officeart/2005/8/layout/hList7#1"/>
    <dgm:cxn modelId="{C44C4EC1-B6BE-48E8-8C03-021743E71941}" type="presOf" srcId="{518A81E0-48BE-458C-B0D6-633E92A26834}" destId="{B7F801AA-5898-41A2-BB4F-BF3F3BD52484}" srcOrd="0" destOrd="0" presId="urn:microsoft.com/office/officeart/2005/8/layout/hList7#1"/>
    <dgm:cxn modelId="{60D584D3-AB8A-459C-9301-EE24CAEC1E32}" type="presOf" srcId="{FB459AE4-E788-4777-9C75-B3DE867ADA2C}" destId="{09F29148-E948-47C5-B8A4-B83AEB4E32FF}" srcOrd="0" destOrd="0" presId="urn:microsoft.com/office/officeart/2005/8/layout/hList7#1"/>
    <dgm:cxn modelId="{2DF16D24-C016-4954-AE57-5A4627B82331}" srcId="{FFD77E99-EA65-5C4D-9F6C-72DF0952980C}" destId="{518A81E0-48BE-458C-B0D6-633E92A26834}" srcOrd="4" destOrd="0" parTransId="{E9078A21-C901-4247-86A4-1C83D7609289}" sibTransId="{579346DE-8249-4CA7-A9DC-7C7191FB2A46}"/>
    <dgm:cxn modelId="{D51B869E-3CC7-7243-9B16-F7CDE10FC07B}" srcId="{FFD77E99-EA65-5C4D-9F6C-72DF0952980C}" destId="{0F61696C-8C1A-154C-85B7-1008D5FCE466}" srcOrd="1" destOrd="0" parTransId="{F8E185D9-5555-AB40-82CE-E8375507573B}" sibTransId="{9291BF7D-D737-F842-8559-A71DD69E630B}"/>
    <dgm:cxn modelId="{9A1A2A0F-FA43-4EFB-9C9B-87EA7D907B06}" type="presOf" srcId="{9291BF7D-D737-F842-8559-A71DD69E630B}" destId="{6FAD6FFA-008F-4D3C-B1E9-D76BE2ED8624}" srcOrd="0" destOrd="0" presId="urn:microsoft.com/office/officeart/2005/8/layout/hList7#1"/>
    <dgm:cxn modelId="{029D5962-A7A4-4B35-8786-F3E07E768961}" srcId="{FFD77E99-EA65-5C4D-9F6C-72DF0952980C}" destId="{E937867B-875B-4C5B-8052-1EC174673CF6}" srcOrd="2" destOrd="0" parTransId="{02A82C08-FA4A-4C85-97FF-595D670B9238}" sibTransId="{FB459AE4-E788-4777-9C75-B3DE867ADA2C}"/>
    <dgm:cxn modelId="{4CC9A1BE-1BAD-48EE-B1E3-A8B156E6C612}" type="presOf" srcId="{518A81E0-48BE-458C-B0D6-633E92A26834}" destId="{CE9C8F1E-76EA-4E1E-B94C-CE4CE6FA795F}" srcOrd="1" destOrd="0" presId="urn:microsoft.com/office/officeart/2005/8/layout/hList7#1"/>
    <dgm:cxn modelId="{58920609-F665-4947-A753-664BD9C3FDE7}" type="presOf" srcId="{C9E2D8FE-E5A4-C94B-A49D-B90EAD6D6756}" destId="{A62FB192-EF58-4087-94BF-0B1188468B10}" srcOrd="0" destOrd="0" presId="urn:microsoft.com/office/officeart/2005/8/layout/hList7#1"/>
    <dgm:cxn modelId="{B8771464-86F0-4AE6-8AC0-BF17ED77D153}" type="presOf" srcId="{FFD77E99-EA65-5C4D-9F6C-72DF0952980C}" destId="{0B0482E5-D9BE-40D2-92CB-30AD9203E028}" srcOrd="0" destOrd="0" presId="urn:microsoft.com/office/officeart/2005/8/layout/hList7#1"/>
    <dgm:cxn modelId="{5EB3A3CB-6B6A-4B63-A4E0-48AECEC4F429}" type="presOf" srcId="{E937867B-875B-4C5B-8052-1EC174673CF6}" destId="{C91AB077-CB0C-4FA0-9CB1-004203909562}" srcOrd="0" destOrd="0" presId="urn:microsoft.com/office/officeart/2005/8/layout/hList7#1"/>
    <dgm:cxn modelId="{96367DF6-2B36-B34C-92A5-FDB923A7C2AB}" srcId="{FFD77E99-EA65-5C4D-9F6C-72DF0952980C}" destId="{C9E2D8FE-E5A4-C94B-A49D-B90EAD6D6756}" srcOrd="3" destOrd="0" parTransId="{A914357D-3FEB-0E49-8AA7-AE43C10EC8E0}" sibTransId="{6E1A9D3B-83A1-724A-B4AF-7EFAE7850BFE}"/>
    <dgm:cxn modelId="{B3829C42-1752-4ECF-919D-BC649BB736E7}" type="presParOf" srcId="{0B0482E5-D9BE-40D2-92CB-30AD9203E028}" destId="{F58A03F1-66C6-4A9B-8AB7-C7DB1B45487E}" srcOrd="0" destOrd="0" presId="urn:microsoft.com/office/officeart/2005/8/layout/hList7#1"/>
    <dgm:cxn modelId="{1641B286-1EA5-457D-B640-7D84CA3CB5FD}" type="presParOf" srcId="{0B0482E5-D9BE-40D2-92CB-30AD9203E028}" destId="{2E4F21EA-B54D-42C0-864E-83D79A769F1B}" srcOrd="1" destOrd="0" presId="urn:microsoft.com/office/officeart/2005/8/layout/hList7#1"/>
    <dgm:cxn modelId="{DFDF48F6-B333-426E-B8B3-08404803301A}" type="presParOf" srcId="{2E4F21EA-B54D-42C0-864E-83D79A769F1B}" destId="{64C9008A-D977-4180-B556-8A88C113352B}" srcOrd="0" destOrd="0" presId="urn:microsoft.com/office/officeart/2005/8/layout/hList7#1"/>
    <dgm:cxn modelId="{87B5E651-849A-438F-B82C-7B3BF3942D9C}" type="presParOf" srcId="{64C9008A-D977-4180-B556-8A88C113352B}" destId="{8BDACCC7-58AF-4365-927E-6876E30D4413}" srcOrd="0" destOrd="0" presId="urn:microsoft.com/office/officeart/2005/8/layout/hList7#1"/>
    <dgm:cxn modelId="{EA8306FA-D6F5-4842-BD0E-7B97E942D18D}" type="presParOf" srcId="{64C9008A-D977-4180-B556-8A88C113352B}" destId="{627FFD85-F4CA-4BA6-AECE-2DB45D064295}" srcOrd="1" destOrd="0" presId="urn:microsoft.com/office/officeart/2005/8/layout/hList7#1"/>
    <dgm:cxn modelId="{55A23039-D167-4CA3-9FA3-36D16FBB7C1D}" type="presParOf" srcId="{64C9008A-D977-4180-B556-8A88C113352B}" destId="{28E44F79-833C-4BE6-9A07-C2A254B9754D}" srcOrd="2" destOrd="0" presId="urn:microsoft.com/office/officeart/2005/8/layout/hList7#1"/>
    <dgm:cxn modelId="{03A6712A-68DA-4A95-9E98-08372910595B}" type="presParOf" srcId="{64C9008A-D977-4180-B556-8A88C113352B}" destId="{BA6A20DC-8325-4250-9D4B-146AEFD2C972}" srcOrd="3" destOrd="0" presId="urn:microsoft.com/office/officeart/2005/8/layout/hList7#1"/>
    <dgm:cxn modelId="{9A72FF7B-6BCF-4D6A-957A-72A681DEAFF8}" type="presParOf" srcId="{2E4F21EA-B54D-42C0-864E-83D79A769F1B}" destId="{00637483-2245-481C-A900-46144C7EACC8}" srcOrd="1" destOrd="0" presId="urn:microsoft.com/office/officeart/2005/8/layout/hList7#1"/>
    <dgm:cxn modelId="{6DD1338B-4EB0-4CD9-8659-567505A4476D}" type="presParOf" srcId="{2E4F21EA-B54D-42C0-864E-83D79A769F1B}" destId="{ABEF37B2-3350-41A2-8A71-AA7E6ECF8DFA}" srcOrd="2" destOrd="0" presId="urn:microsoft.com/office/officeart/2005/8/layout/hList7#1"/>
    <dgm:cxn modelId="{B5C2ECA0-47FE-45E3-AE3C-1D58A7A7088D}" type="presParOf" srcId="{ABEF37B2-3350-41A2-8A71-AA7E6ECF8DFA}" destId="{B12734EE-C70F-472D-A33C-6C4A377E285A}" srcOrd="0" destOrd="0" presId="urn:microsoft.com/office/officeart/2005/8/layout/hList7#1"/>
    <dgm:cxn modelId="{338BF017-C63F-4904-9093-7108237375D7}" type="presParOf" srcId="{ABEF37B2-3350-41A2-8A71-AA7E6ECF8DFA}" destId="{311582E5-DCE2-4DA7-A4AD-6CE18D131019}" srcOrd="1" destOrd="0" presId="urn:microsoft.com/office/officeart/2005/8/layout/hList7#1"/>
    <dgm:cxn modelId="{5FA7475D-9134-4497-BFF6-93094313AFB3}" type="presParOf" srcId="{ABEF37B2-3350-41A2-8A71-AA7E6ECF8DFA}" destId="{612D4F19-2211-4C0B-84F6-9F44F473275D}" srcOrd="2" destOrd="0" presId="urn:microsoft.com/office/officeart/2005/8/layout/hList7#1"/>
    <dgm:cxn modelId="{540DF949-2860-4463-9BAC-C83A295E8E89}" type="presParOf" srcId="{ABEF37B2-3350-41A2-8A71-AA7E6ECF8DFA}" destId="{BC7016EE-38FC-422F-86C1-E43E66EBDECF}" srcOrd="3" destOrd="0" presId="urn:microsoft.com/office/officeart/2005/8/layout/hList7#1"/>
    <dgm:cxn modelId="{75C9BEB2-B88C-4195-9E25-351BE38FAFFC}" type="presParOf" srcId="{2E4F21EA-B54D-42C0-864E-83D79A769F1B}" destId="{6FAD6FFA-008F-4D3C-B1E9-D76BE2ED8624}" srcOrd="3" destOrd="0" presId="urn:microsoft.com/office/officeart/2005/8/layout/hList7#1"/>
    <dgm:cxn modelId="{EDC8A625-497F-47A4-9F55-F2295E75BB4D}" type="presParOf" srcId="{2E4F21EA-B54D-42C0-864E-83D79A769F1B}" destId="{96B7CF8B-3366-40A5-9879-6A43A3706E0E}" srcOrd="4" destOrd="0" presId="urn:microsoft.com/office/officeart/2005/8/layout/hList7#1"/>
    <dgm:cxn modelId="{3F0E1178-3BEC-40A4-8194-D70B30F71884}" type="presParOf" srcId="{96B7CF8B-3366-40A5-9879-6A43A3706E0E}" destId="{C91AB077-CB0C-4FA0-9CB1-004203909562}" srcOrd="0" destOrd="0" presId="urn:microsoft.com/office/officeart/2005/8/layout/hList7#1"/>
    <dgm:cxn modelId="{06B18ECB-39B5-415A-AA1A-73BFCE59D018}" type="presParOf" srcId="{96B7CF8B-3366-40A5-9879-6A43A3706E0E}" destId="{5A446C29-04B4-4253-BA33-2711BB66E09F}" srcOrd="1" destOrd="0" presId="urn:microsoft.com/office/officeart/2005/8/layout/hList7#1"/>
    <dgm:cxn modelId="{302CB8EF-CFFE-4FAB-A968-D9ECFCA10DC5}" type="presParOf" srcId="{96B7CF8B-3366-40A5-9879-6A43A3706E0E}" destId="{540760A6-C478-4D21-9EDF-BFF74A99D60A}" srcOrd="2" destOrd="0" presId="urn:microsoft.com/office/officeart/2005/8/layout/hList7#1"/>
    <dgm:cxn modelId="{D1DB3CB3-0345-4641-9109-E67A0945F73A}" type="presParOf" srcId="{96B7CF8B-3366-40A5-9879-6A43A3706E0E}" destId="{FAB4794D-4B51-45F6-B69E-2E7821CA7F32}" srcOrd="3" destOrd="0" presId="urn:microsoft.com/office/officeart/2005/8/layout/hList7#1"/>
    <dgm:cxn modelId="{BE8DB733-7D6F-4877-9D6D-E6D301CD682A}" type="presParOf" srcId="{2E4F21EA-B54D-42C0-864E-83D79A769F1B}" destId="{09F29148-E948-47C5-B8A4-B83AEB4E32FF}" srcOrd="5" destOrd="0" presId="urn:microsoft.com/office/officeart/2005/8/layout/hList7#1"/>
    <dgm:cxn modelId="{BBA970ED-8703-486B-89BA-E0B0C9E6C6B9}" type="presParOf" srcId="{2E4F21EA-B54D-42C0-864E-83D79A769F1B}" destId="{0F5574C4-9541-4CE3-8AF2-474508CEA9F5}" srcOrd="6" destOrd="0" presId="urn:microsoft.com/office/officeart/2005/8/layout/hList7#1"/>
    <dgm:cxn modelId="{97296650-6154-4BB1-8365-BC10DCB7241D}" type="presParOf" srcId="{0F5574C4-9541-4CE3-8AF2-474508CEA9F5}" destId="{A62FB192-EF58-4087-94BF-0B1188468B10}" srcOrd="0" destOrd="0" presId="urn:microsoft.com/office/officeart/2005/8/layout/hList7#1"/>
    <dgm:cxn modelId="{09B26965-673A-4849-ADC1-6466642B4A9A}" type="presParOf" srcId="{0F5574C4-9541-4CE3-8AF2-474508CEA9F5}" destId="{F1B969AC-F7EE-466F-A232-E307FBD42C90}" srcOrd="1" destOrd="0" presId="urn:microsoft.com/office/officeart/2005/8/layout/hList7#1"/>
    <dgm:cxn modelId="{BB0B3FF4-22CA-4575-8539-FA45F80151F0}" type="presParOf" srcId="{0F5574C4-9541-4CE3-8AF2-474508CEA9F5}" destId="{EB48678A-2A91-4633-96FE-56D6AAC5E7AB}" srcOrd="2" destOrd="0" presId="urn:microsoft.com/office/officeart/2005/8/layout/hList7#1"/>
    <dgm:cxn modelId="{2942AEE6-0241-4292-8A93-451010B601BA}" type="presParOf" srcId="{0F5574C4-9541-4CE3-8AF2-474508CEA9F5}" destId="{CF0E745E-5E25-4757-B65C-6D6CDFCB9B85}" srcOrd="3" destOrd="0" presId="urn:microsoft.com/office/officeart/2005/8/layout/hList7#1"/>
    <dgm:cxn modelId="{C50E7E87-7E9D-4643-9842-D17E95E38C1A}" type="presParOf" srcId="{2E4F21EA-B54D-42C0-864E-83D79A769F1B}" destId="{5B2AAF46-6E5A-4ED4-85AD-8339931B43A4}" srcOrd="7" destOrd="0" presId="urn:microsoft.com/office/officeart/2005/8/layout/hList7#1"/>
    <dgm:cxn modelId="{E5B0916F-2F36-47AD-9338-10F1A0F519AD}" type="presParOf" srcId="{2E4F21EA-B54D-42C0-864E-83D79A769F1B}" destId="{C2707273-91F4-47DF-A46E-DADE5EA3D3E8}" srcOrd="8" destOrd="0" presId="urn:microsoft.com/office/officeart/2005/8/layout/hList7#1"/>
    <dgm:cxn modelId="{CF8AD242-258A-4D41-ACE6-1B9DFCD4B6A0}" type="presParOf" srcId="{C2707273-91F4-47DF-A46E-DADE5EA3D3E8}" destId="{B7F801AA-5898-41A2-BB4F-BF3F3BD52484}" srcOrd="0" destOrd="0" presId="urn:microsoft.com/office/officeart/2005/8/layout/hList7#1"/>
    <dgm:cxn modelId="{212859FE-6949-4B5D-8F7B-61B4A6AC2A9C}" type="presParOf" srcId="{C2707273-91F4-47DF-A46E-DADE5EA3D3E8}" destId="{CE9C8F1E-76EA-4E1E-B94C-CE4CE6FA795F}" srcOrd="1" destOrd="0" presId="urn:microsoft.com/office/officeart/2005/8/layout/hList7#1"/>
    <dgm:cxn modelId="{4DCBD02B-2B3D-4D5E-8969-D8449B83454A}" type="presParOf" srcId="{C2707273-91F4-47DF-A46E-DADE5EA3D3E8}" destId="{BF4CA7EA-7C06-4821-8101-0E08E2FA3289}" srcOrd="2" destOrd="0" presId="urn:microsoft.com/office/officeart/2005/8/layout/hList7#1"/>
    <dgm:cxn modelId="{F4DD8A07-F989-4205-9E6C-8A547517269C}" type="presParOf" srcId="{C2707273-91F4-47DF-A46E-DADE5EA3D3E8}" destId="{F1A20C3B-66D3-47EC-BEDB-A9961A112653}"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dirty="0" smtClean="0"/>
            <a:t>Self-Discovery/Exploration</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dgm:presLayoutVars>
          <dgm:chMax val="0"/>
          <dgm:bulletEnabled val="1"/>
        </dgm:presLayoutVars>
      </dgm:prSet>
      <dgm:spPr/>
      <dgm:t>
        <a:bodyPr/>
        <a:lstStyle/>
        <a:p>
          <a:endParaRPr lang="en-US"/>
        </a:p>
      </dgm:t>
    </dgm:pt>
  </dgm:ptLst>
  <dgm:cxnLst>
    <dgm:cxn modelId="{ED612F90-B417-4116-A948-BF4086DF8412}" type="presOf" srcId="{E4D2965E-A0F5-426E-BF2A-C42CCD64C6A7}" destId="{1C14A687-44B6-49FF-AD29-AC83E80F85B2}" srcOrd="0" destOrd="0" presId="urn:microsoft.com/office/officeart/2005/8/layout/vList2"/>
    <dgm:cxn modelId="{78222DAF-7565-4223-8ABA-6D1B4E84CAED}" type="presOf" srcId="{67AB15E3-6359-4058-8D65-16D6C2048387}" destId="{71BF7568-C1ED-4C4E-A730-C2889E2A611A}"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69DD4C95-EB34-48C8-822B-F4EC070D186B}"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D2965E-A0F5-426E-BF2A-C42CCD64C6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AB15E3-6359-4058-8D65-16D6C2048387}">
      <dgm:prSet custT="1"/>
      <dgm:spPr>
        <a:solidFill>
          <a:schemeClr val="bg1">
            <a:lumMod val="50000"/>
          </a:schemeClr>
        </a:solidFill>
      </dgm:spPr>
      <dgm:t>
        <a:bodyPr/>
        <a:lstStyle/>
        <a:p>
          <a:pPr algn="ctr"/>
          <a:r>
            <a:rPr lang="en-US" sz="4400" dirty="0" smtClean="0"/>
            <a:t>LinkedIn Alumni Tool</a:t>
          </a:r>
          <a:endParaRPr lang="en-US" sz="4400" dirty="0"/>
        </a:p>
      </dgm:t>
    </dgm:pt>
    <dgm:pt modelId="{86E4C1AA-189F-46D9-8E70-A539F05C1A5A}" type="sibTrans" cxnId="{15FA97D9-BA64-4C36-9DF6-EE22D04BB6B0}">
      <dgm:prSet/>
      <dgm:spPr/>
      <dgm:t>
        <a:bodyPr/>
        <a:lstStyle/>
        <a:p>
          <a:endParaRPr lang="en-US"/>
        </a:p>
      </dgm:t>
    </dgm:pt>
    <dgm:pt modelId="{939AB3E5-2C1C-400D-B62B-49FAA7B352C5}" type="parTrans" cxnId="{15FA97D9-BA64-4C36-9DF6-EE22D04BB6B0}">
      <dgm:prSet/>
      <dgm:spPr/>
      <dgm:t>
        <a:bodyPr/>
        <a:lstStyle/>
        <a:p>
          <a:endParaRPr lang="en-US"/>
        </a:p>
      </dgm:t>
    </dgm:pt>
    <dgm:pt modelId="{1C14A687-44B6-49FF-AD29-AC83E80F85B2}" type="pres">
      <dgm:prSet presAssocID="{E4D2965E-A0F5-426E-BF2A-C42CCD64C6A7}" presName="linear" presStyleCnt="0">
        <dgm:presLayoutVars>
          <dgm:animLvl val="lvl"/>
          <dgm:resizeHandles val="exact"/>
        </dgm:presLayoutVars>
      </dgm:prSet>
      <dgm:spPr/>
      <dgm:t>
        <a:bodyPr/>
        <a:lstStyle/>
        <a:p>
          <a:endParaRPr lang="en-US"/>
        </a:p>
      </dgm:t>
    </dgm:pt>
    <dgm:pt modelId="{71BF7568-C1ED-4C4E-A730-C2889E2A611A}" type="pres">
      <dgm:prSet presAssocID="{67AB15E3-6359-4058-8D65-16D6C2048387}" presName="parentText" presStyleLbl="node1" presStyleIdx="0" presStyleCnt="1" custLinFactNeighborX="3008" custLinFactNeighborY="-779">
        <dgm:presLayoutVars>
          <dgm:chMax val="0"/>
          <dgm:bulletEnabled val="1"/>
        </dgm:presLayoutVars>
      </dgm:prSet>
      <dgm:spPr/>
      <dgm:t>
        <a:bodyPr/>
        <a:lstStyle/>
        <a:p>
          <a:endParaRPr lang="en-US"/>
        </a:p>
      </dgm:t>
    </dgm:pt>
  </dgm:ptLst>
  <dgm:cxnLst>
    <dgm:cxn modelId="{64E924AF-14C3-4983-9FF7-00DBE19829A3}" type="presOf" srcId="{67AB15E3-6359-4058-8D65-16D6C2048387}" destId="{71BF7568-C1ED-4C4E-A730-C2889E2A611A}" srcOrd="0" destOrd="0" presId="urn:microsoft.com/office/officeart/2005/8/layout/vList2"/>
    <dgm:cxn modelId="{015B73D0-3C2D-4460-ACDD-4EBFAB270509}" type="presOf" srcId="{E4D2965E-A0F5-426E-BF2A-C42CCD64C6A7}" destId="{1C14A687-44B6-49FF-AD29-AC83E80F85B2}" srcOrd="0" destOrd="0" presId="urn:microsoft.com/office/officeart/2005/8/layout/vList2"/>
    <dgm:cxn modelId="{15FA97D9-BA64-4C36-9DF6-EE22D04BB6B0}" srcId="{E4D2965E-A0F5-426E-BF2A-C42CCD64C6A7}" destId="{67AB15E3-6359-4058-8D65-16D6C2048387}" srcOrd="0" destOrd="0" parTransId="{939AB3E5-2C1C-400D-B62B-49FAA7B352C5}" sibTransId="{86E4C1AA-189F-46D9-8E70-A539F05C1A5A}"/>
    <dgm:cxn modelId="{90105BBB-385D-44E4-A7AE-49D83E8552CA}" type="presParOf" srcId="{1C14A687-44B6-49FF-AD29-AC83E80F85B2}" destId="{71BF7568-C1ED-4C4E-A730-C2889E2A611A}"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626668-496D-4514-BC9F-1B0991BF269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CEDF4ABF-104C-442C-8626-0FDCBA2A6B87}">
      <dgm:prSet phldrT="[Text]"/>
      <dgm:spPr>
        <a:solidFill>
          <a:schemeClr val="accent2"/>
        </a:solidFill>
      </dgm:spPr>
      <dgm:t>
        <a:bodyPr/>
        <a:lstStyle/>
        <a:p>
          <a:r>
            <a:rPr lang="en-US" dirty="0" smtClean="0"/>
            <a:t>Alumni #1</a:t>
          </a:r>
          <a:endParaRPr lang="en-US" dirty="0"/>
        </a:p>
      </dgm:t>
    </dgm:pt>
    <dgm:pt modelId="{6301B278-458E-4941-8BBC-BC8976A079C7}" type="parTrans" cxnId="{B81127C6-487E-4C4C-BE57-2FAB29D8301F}">
      <dgm:prSet/>
      <dgm:spPr/>
      <dgm:t>
        <a:bodyPr/>
        <a:lstStyle/>
        <a:p>
          <a:endParaRPr lang="en-US"/>
        </a:p>
      </dgm:t>
    </dgm:pt>
    <dgm:pt modelId="{3A89D929-6AD7-4672-A923-7704792736F3}" type="sibTrans" cxnId="{B81127C6-487E-4C4C-BE57-2FAB29D8301F}">
      <dgm:prSet/>
      <dgm:spPr/>
      <dgm:t>
        <a:bodyPr/>
        <a:lstStyle/>
        <a:p>
          <a:endParaRPr lang="en-US"/>
        </a:p>
      </dgm:t>
    </dgm:pt>
    <dgm:pt modelId="{CC37CD8D-1793-4570-A080-82B6BC3D9B2B}">
      <dgm:prSet phldrT="[Text]"/>
      <dgm:spPr/>
      <dgm:t>
        <a:bodyPr/>
        <a:lstStyle/>
        <a:p>
          <a:r>
            <a:rPr lang="en-US" dirty="0" smtClean="0"/>
            <a:t>BA Psychology</a:t>
          </a:r>
          <a:endParaRPr lang="en-US" dirty="0"/>
        </a:p>
      </dgm:t>
    </dgm:pt>
    <dgm:pt modelId="{B9458DCF-AC33-4C33-8C4C-8274359AE75A}" type="parTrans" cxnId="{A4F2A6D1-3E0B-478C-853D-A5B422C75B5D}">
      <dgm:prSet/>
      <dgm:spPr/>
      <dgm:t>
        <a:bodyPr/>
        <a:lstStyle/>
        <a:p>
          <a:endParaRPr lang="en-US"/>
        </a:p>
      </dgm:t>
    </dgm:pt>
    <dgm:pt modelId="{82CEACAD-67EC-4A1E-9AF2-C2715FE0BE07}" type="sibTrans" cxnId="{A4F2A6D1-3E0B-478C-853D-A5B422C75B5D}">
      <dgm:prSet/>
      <dgm:spPr/>
      <dgm:t>
        <a:bodyPr/>
        <a:lstStyle/>
        <a:p>
          <a:endParaRPr lang="en-US"/>
        </a:p>
      </dgm:t>
    </dgm:pt>
    <dgm:pt modelId="{3F7151A1-C55F-488A-8CD5-EE8DC195A7E2}">
      <dgm:prSet phldrT="[Text]"/>
      <dgm:spPr/>
      <dgm:t>
        <a:bodyPr/>
        <a:lstStyle/>
        <a:p>
          <a:r>
            <a:rPr lang="en-US" dirty="0" smtClean="0"/>
            <a:t>n/a</a:t>
          </a:r>
          <a:endParaRPr lang="en-US" dirty="0"/>
        </a:p>
      </dgm:t>
    </dgm:pt>
    <dgm:pt modelId="{10AC62F5-BC82-40FB-87F0-C74D417FD73B}" type="parTrans" cxnId="{AE8667E9-A040-42B5-9F9D-95791EC01A3F}">
      <dgm:prSet/>
      <dgm:spPr/>
      <dgm:t>
        <a:bodyPr/>
        <a:lstStyle/>
        <a:p>
          <a:endParaRPr lang="en-US"/>
        </a:p>
      </dgm:t>
    </dgm:pt>
    <dgm:pt modelId="{CEB60097-3874-4350-9FC5-8296D49DA541}" type="sibTrans" cxnId="{AE8667E9-A040-42B5-9F9D-95791EC01A3F}">
      <dgm:prSet/>
      <dgm:spPr/>
      <dgm:t>
        <a:bodyPr/>
        <a:lstStyle/>
        <a:p>
          <a:endParaRPr lang="en-US"/>
        </a:p>
      </dgm:t>
    </dgm:pt>
    <dgm:pt modelId="{1A1CF57C-D68A-470D-B64E-C8B03AA1B081}">
      <dgm:prSet phldrT="[Text]"/>
      <dgm:spPr>
        <a:solidFill>
          <a:schemeClr val="accent2"/>
        </a:solidFill>
      </dgm:spPr>
      <dgm:t>
        <a:bodyPr/>
        <a:lstStyle/>
        <a:p>
          <a:r>
            <a:rPr lang="en-US" dirty="0" smtClean="0"/>
            <a:t>Alumni #2</a:t>
          </a:r>
          <a:endParaRPr lang="en-US" dirty="0"/>
        </a:p>
      </dgm:t>
    </dgm:pt>
    <dgm:pt modelId="{DED17EBE-3694-4A91-8F60-B3A6F1739E9D}" type="parTrans" cxnId="{E1ECC5C0-BBCB-4600-A9BB-8A0248198153}">
      <dgm:prSet/>
      <dgm:spPr/>
      <dgm:t>
        <a:bodyPr/>
        <a:lstStyle/>
        <a:p>
          <a:endParaRPr lang="en-US"/>
        </a:p>
      </dgm:t>
    </dgm:pt>
    <dgm:pt modelId="{C43C6EF0-3091-4552-A06A-8B9683E59F26}" type="sibTrans" cxnId="{E1ECC5C0-BBCB-4600-A9BB-8A0248198153}">
      <dgm:prSet/>
      <dgm:spPr/>
      <dgm:t>
        <a:bodyPr/>
        <a:lstStyle/>
        <a:p>
          <a:endParaRPr lang="en-US"/>
        </a:p>
      </dgm:t>
    </dgm:pt>
    <dgm:pt modelId="{9FD8FB39-BF43-49B5-97CF-DC6C706DEC0F}">
      <dgm:prSet phldrT="[Text]"/>
      <dgm:spPr/>
      <dgm:t>
        <a:bodyPr/>
        <a:lstStyle/>
        <a:p>
          <a:r>
            <a:rPr lang="en-US" dirty="0" smtClean="0"/>
            <a:t>BA Psychology</a:t>
          </a:r>
          <a:endParaRPr lang="en-US" dirty="0"/>
        </a:p>
      </dgm:t>
    </dgm:pt>
    <dgm:pt modelId="{18F146BB-68A1-4A90-87C3-B1B509332E97}" type="parTrans" cxnId="{2A76190D-29B2-4368-97A1-4888D434E11B}">
      <dgm:prSet/>
      <dgm:spPr/>
      <dgm:t>
        <a:bodyPr/>
        <a:lstStyle/>
        <a:p>
          <a:endParaRPr lang="en-US"/>
        </a:p>
      </dgm:t>
    </dgm:pt>
    <dgm:pt modelId="{9C812D34-FAE1-4D3B-B453-6CD958EDC5C6}" type="sibTrans" cxnId="{2A76190D-29B2-4368-97A1-4888D434E11B}">
      <dgm:prSet/>
      <dgm:spPr/>
      <dgm:t>
        <a:bodyPr/>
        <a:lstStyle/>
        <a:p>
          <a:endParaRPr lang="en-US"/>
        </a:p>
      </dgm:t>
    </dgm:pt>
    <dgm:pt modelId="{BEA089A6-6CEF-44EF-9B87-413A16BBDBDC}">
      <dgm:prSet phldrT="[Text]"/>
      <dgm:spPr/>
      <dgm:t>
        <a:bodyPr/>
        <a:lstStyle/>
        <a:p>
          <a:r>
            <a:rPr lang="en-US" dirty="0" smtClean="0"/>
            <a:t>MS School Psychology</a:t>
          </a:r>
          <a:endParaRPr lang="en-US" dirty="0"/>
        </a:p>
      </dgm:t>
    </dgm:pt>
    <dgm:pt modelId="{03F84E93-07AE-4083-A3AE-72D663E07380}" type="parTrans" cxnId="{CB89403E-449D-4CE1-8B9C-1B5482F8F001}">
      <dgm:prSet/>
      <dgm:spPr/>
      <dgm:t>
        <a:bodyPr/>
        <a:lstStyle/>
        <a:p>
          <a:endParaRPr lang="en-US"/>
        </a:p>
      </dgm:t>
    </dgm:pt>
    <dgm:pt modelId="{BF45CE05-6FB7-4178-AF09-78B8821D9C4E}" type="sibTrans" cxnId="{CB89403E-449D-4CE1-8B9C-1B5482F8F001}">
      <dgm:prSet/>
      <dgm:spPr/>
      <dgm:t>
        <a:bodyPr/>
        <a:lstStyle/>
        <a:p>
          <a:endParaRPr lang="en-US"/>
        </a:p>
      </dgm:t>
    </dgm:pt>
    <dgm:pt modelId="{4ED7F8E4-4CEE-498A-9617-62E9AC4F228D}">
      <dgm:prSet phldrT="[Text]"/>
      <dgm:spPr>
        <a:solidFill>
          <a:schemeClr val="accent2"/>
        </a:solidFill>
      </dgm:spPr>
      <dgm:t>
        <a:bodyPr/>
        <a:lstStyle/>
        <a:p>
          <a:r>
            <a:rPr lang="en-US" dirty="0" smtClean="0"/>
            <a:t>Alumni # 3</a:t>
          </a:r>
          <a:endParaRPr lang="en-US" dirty="0"/>
        </a:p>
      </dgm:t>
    </dgm:pt>
    <dgm:pt modelId="{815B7F71-43EC-4C90-85DA-FE3EEC90FF70}" type="parTrans" cxnId="{AD7A125C-7800-47EB-8856-EEA9361CD987}">
      <dgm:prSet/>
      <dgm:spPr/>
      <dgm:t>
        <a:bodyPr/>
        <a:lstStyle/>
        <a:p>
          <a:endParaRPr lang="en-US"/>
        </a:p>
      </dgm:t>
    </dgm:pt>
    <dgm:pt modelId="{C6575577-46B4-4719-8394-1FF7A97E3347}" type="sibTrans" cxnId="{AD7A125C-7800-47EB-8856-EEA9361CD987}">
      <dgm:prSet/>
      <dgm:spPr/>
      <dgm:t>
        <a:bodyPr/>
        <a:lstStyle/>
        <a:p>
          <a:endParaRPr lang="en-US"/>
        </a:p>
      </dgm:t>
    </dgm:pt>
    <dgm:pt modelId="{497DEC1B-6FF5-45D3-BD0F-B5606A4BE816}">
      <dgm:prSet phldrT="[Text]"/>
      <dgm:spPr/>
      <dgm:t>
        <a:bodyPr/>
        <a:lstStyle/>
        <a:p>
          <a:r>
            <a:rPr lang="en-US" dirty="0" smtClean="0"/>
            <a:t>BA Psychology</a:t>
          </a:r>
          <a:endParaRPr lang="en-US" dirty="0"/>
        </a:p>
      </dgm:t>
    </dgm:pt>
    <dgm:pt modelId="{83141BCF-AA9B-4EE4-A347-652E3D321AE3}" type="parTrans" cxnId="{A5C78713-5EE3-4D0D-B7C7-A13D11380C59}">
      <dgm:prSet/>
      <dgm:spPr/>
      <dgm:t>
        <a:bodyPr/>
        <a:lstStyle/>
        <a:p>
          <a:endParaRPr lang="en-US"/>
        </a:p>
      </dgm:t>
    </dgm:pt>
    <dgm:pt modelId="{442D2D11-6784-494E-9213-ECD4A1D1FFD4}" type="sibTrans" cxnId="{A5C78713-5EE3-4D0D-B7C7-A13D11380C59}">
      <dgm:prSet/>
      <dgm:spPr/>
      <dgm:t>
        <a:bodyPr/>
        <a:lstStyle/>
        <a:p>
          <a:endParaRPr lang="en-US"/>
        </a:p>
      </dgm:t>
    </dgm:pt>
    <dgm:pt modelId="{141C4372-64B9-4399-95DD-56A6E2F0ADCA}">
      <dgm:prSet phldrT="[Text]"/>
      <dgm:spPr/>
      <dgm:t>
        <a:bodyPr/>
        <a:lstStyle/>
        <a:p>
          <a:r>
            <a:rPr lang="en-US" dirty="0" smtClean="0"/>
            <a:t>MS Clinical Psychology or MFT</a:t>
          </a:r>
          <a:endParaRPr lang="en-US" dirty="0"/>
        </a:p>
      </dgm:t>
    </dgm:pt>
    <dgm:pt modelId="{B751D2B6-1B69-4CF2-85A7-3179029C8D60}" type="parTrans" cxnId="{B794DEB8-A1D0-4F23-B468-4836D747F147}">
      <dgm:prSet/>
      <dgm:spPr/>
      <dgm:t>
        <a:bodyPr/>
        <a:lstStyle/>
        <a:p>
          <a:endParaRPr lang="en-US"/>
        </a:p>
      </dgm:t>
    </dgm:pt>
    <dgm:pt modelId="{F76DF528-B2E0-4572-B19A-DADFD4A0B840}" type="sibTrans" cxnId="{B794DEB8-A1D0-4F23-B468-4836D747F147}">
      <dgm:prSet/>
      <dgm:spPr/>
      <dgm:t>
        <a:bodyPr/>
        <a:lstStyle/>
        <a:p>
          <a:endParaRPr lang="en-US"/>
        </a:p>
      </dgm:t>
    </dgm:pt>
    <dgm:pt modelId="{D4969164-D228-4814-8668-1F81FA23C3AF}">
      <dgm:prSet phldrT="[Text]"/>
      <dgm:spPr/>
      <dgm:t>
        <a:bodyPr/>
        <a:lstStyle/>
        <a:p>
          <a:r>
            <a:rPr lang="en-US" dirty="0" smtClean="0"/>
            <a:t>Recruiter</a:t>
          </a:r>
          <a:endParaRPr lang="en-US" dirty="0"/>
        </a:p>
      </dgm:t>
    </dgm:pt>
    <dgm:pt modelId="{6438702C-4868-4DE1-9058-F801D9A4665B}" type="parTrans" cxnId="{7C89D97B-E3D7-4ADE-B441-9F03FE071FC0}">
      <dgm:prSet/>
      <dgm:spPr/>
      <dgm:t>
        <a:bodyPr/>
        <a:lstStyle/>
        <a:p>
          <a:endParaRPr lang="en-US"/>
        </a:p>
      </dgm:t>
    </dgm:pt>
    <dgm:pt modelId="{580303AE-DE0F-4C4D-9062-CAA0E688EB35}" type="sibTrans" cxnId="{7C89D97B-E3D7-4ADE-B441-9F03FE071FC0}">
      <dgm:prSet/>
      <dgm:spPr/>
      <dgm:t>
        <a:bodyPr/>
        <a:lstStyle/>
        <a:p>
          <a:endParaRPr lang="en-US"/>
        </a:p>
      </dgm:t>
    </dgm:pt>
    <dgm:pt modelId="{33AB1C65-BDF2-4E07-A799-8B1AF7BDC70A}">
      <dgm:prSet phldrT="[Text]"/>
      <dgm:spPr/>
      <dgm:t>
        <a:bodyPr/>
        <a:lstStyle/>
        <a:p>
          <a:r>
            <a:rPr lang="en-US" dirty="0" smtClean="0"/>
            <a:t>Editorial Assistant</a:t>
          </a:r>
          <a:endParaRPr lang="en-US" dirty="0"/>
        </a:p>
      </dgm:t>
    </dgm:pt>
    <dgm:pt modelId="{A9579384-CF1B-4F9A-84D3-615C74A80A5F}" type="parTrans" cxnId="{11801BB6-ACEA-4B13-89FE-D9157008BF3A}">
      <dgm:prSet/>
      <dgm:spPr/>
      <dgm:t>
        <a:bodyPr/>
        <a:lstStyle/>
        <a:p>
          <a:endParaRPr lang="en-US"/>
        </a:p>
      </dgm:t>
    </dgm:pt>
    <dgm:pt modelId="{4816234B-407F-4CFF-9502-78365C206368}" type="sibTrans" cxnId="{11801BB6-ACEA-4B13-89FE-D9157008BF3A}">
      <dgm:prSet/>
      <dgm:spPr/>
      <dgm:t>
        <a:bodyPr/>
        <a:lstStyle/>
        <a:p>
          <a:endParaRPr lang="en-US"/>
        </a:p>
      </dgm:t>
    </dgm:pt>
    <dgm:pt modelId="{F1A6CA48-8A00-4D7E-B121-1A37AC85A191}">
      <dgm:prSet phldrT="[Text]"/>
      <dgm:spPr/>
      <dgm:t>
        <a:bodyPr/>
        <a:lstStyle/>
        <a:p>
          <a:r>
            <a:rPr lang="en-US" dirty="0" smtClean="0"/>
            <a:t>HR Representative</a:t>
          </a:r>
          <a:endParaRPr lang="en-US" dirty="0"/>
        </a:p>
      </dgm:t>
    </dgm:pt>
    <dgm:pt modelId="{6C86DD40-2A9E-4DB0-9A0E-904367B327D7}" type="parTrans" cxnId="{BD1831ED-5EA3-465F-B126-8DF0B60DA771}">
      <dgm:prSet/>
      <dgm:spPr/>
      <dgm:t>
        <a:bodyPr/>
        <a:lstStyle/>
        <a:p>
          <a:endParaRPr lang="en-US"/>
        </a:p>
      </dgm:t>
    </dgm:pt>
    <dgm:pt modelId="{49A5B9D8-D286-45DD-A965-4FE4D8FEB8C0}" type="sibTrans" cxnId="{BD1831ED-5EA3-465F-B126-8DF0B60DA771}">
      <dgm:prSet/>
      <dgm:spPr/>
      <dgm:t>
        <a:bodyPr/>
        <a:lstStyle/>
        <a:p>
          <a:endParaRPr lang="en-US"/>
        </a:p>
      </dgm:t>
    </dgm:pt>
    <dgm:pt modelId="{D8B4EFE9-5E79-440A-A13E-1EAFA0ADAEBE}">
      <dgm:prSet phldrT="[Text]"/>
      <dgm:spPr/>
      <dgm:t>
        <a:bodyPr/>
        <a:lstStyle/>
        <a:p>
          <a:r>
            <a:rPr lang="en-US" dirty="0" smtClean="0"/>
            <a:t>Writer</a:t>
          </a:r>
          <a:endParaRPr lang="en-US" dirty="0"/>
        </a:p>
      </dgm:t>
    </dgm:pt>
    <dgm:pt modelId="{0CCDCD52-0EC9-452C-8A46-2359E721C012}" type="parTrans" cxnId="{9F66E50A-44AA-425D-9F26-A29EB583C85E}">
      <dgm:prSet/>
      <dgm:spPr/>
      <dgm:t>
        <a:bodyPr/>
        <a:lstStyle/>
        <a:p>
          <a:endParaRPr lang="en-US"/>
        </a:p>
      </dgm:t>
    </dgm:pt>
    <dgm:pt modelId="{247D8CAA-48EA-437C-96B4-2911D2961F8F}" type="sibTrans" cxnId="{9F66E50A-44AA-425D-9F26-A29EB583C85E}">
      <dgm:prSet/>
      <dgm:spPr/>
      <dgm:t>
        <a:bodyPr/>
        <a:lstStyle/>
        <a:p>
          <a:endParaRPr lang="en-US"/>
        </a:p>
      </dgm:t>
    </dgm:pt>
    <dgm:pt modelId="{77992293-AEA8-4B20-823F-AA5DDFCF5314}">
      <dgm:prSet phldrT="[Text]"/>
      <dgm:spPr/>
      <dgm:t>
        <a:bodyPr/>
        <a:lstStyle/>
        <a:p>
          <a:r>
            <a:rPr lang="en-US" dirty="0" smtClean="0"/>
            <a:t>Psychologist</a:t>
          </a:r>
          <a:endParaRPr lang="en-US" dirty="0"/>
        </a:p>
      </dgm:t>
    </dgm:pt>
    <dgm:pt modelId="{EDF77042-1F13-410D-B442-2F9AC2E362B4}" type="parTrans" cxnId="{DB48705B-EAFA-4588-9B4D-354D566BAAF0}">
      <dgm:prSet/>
      <dgm:spPr/>
      <dgm:t>
        <a:bodyPr/>
        <a:lstStyle/>
        <a:p>
          <a:endParaRPr lang="en-US"/>
        </a:p>
      </dgm:t>
    </dgm:pt>
    <dgm:pt modelId="{85E96A5E-57DF-4421-948A-766A363F6B20}" type="sibTrans" cxnId="{DB48705B-EAFA-4588-9B4D-354D566BAAF0}">
      <dgm:prSet/>
      <dgm:spPr/>
      <dgm:t>
        <a:bodyPr/>
        <a:lstStyle/>
        <a:p>
          <a:endParaRPr lang="en-US"/>
        </a:p>
      </dgm:t>
    </dgm:pt>
    <dgm:pt modelId="{0762D343-8035-4D09-93C2-904604C93364}">
      <dgm:prSet phldrT="[Text]"/>
      <dgm:spPr/>
      <dgm:t>
        <a:bodyPr/>
        <a:lstStyle/>
        <a:p>
          <a:endParaRPr lang="en-US" dirty="0"/>
        </a:p>
      </dgm:t>
    </dgm:pt>
    <dgm:pt modelId="{8689A262-7E0A-4CF9-9E4F-E7072F241885}" type="parTrans" cxnId="{08FBF7E4-5603-418F-A650-4D1925684983}">
      <dgm:prSet/>
      <dgm:spPr/>
      <dgm:t>
        <a:bodyPr/>
        <a:lstStyle/>
        <a:p>
          <a:endParaRPr lang="en-US"/>
        </a:p>
      </dgm:t>
    </dgm:pt>
    <dgm:pt modelId="{A475038D-D11E-4456-B22A-1D304B89EFC6}" type="sibTrans" cxnId="{08FBF7E4-5603-418F-A650-4D1925684983}">
      <dgm:prSet/>
      <dgm:spPr/>
      <dgm:t>
        <a:bodyPr/>
        <a:lstStyle/>
        <a:p>
          <a:endParaRPr lang="en-US"/>
        </a:p>
      </dgm:t>
    </dgm:pt>
    <dgm:pt modelId="{7A9F1BF8-85F3-402E-B1B0-04AEB9CD252B}">
      <dgm:prSet phldrT="[Text]"/>
      <dgm:spPr>
        <a:solidFill>
          <a:schemeClr val="accent2"/>
        </a:solidFill>
      </dgm:spPr>
      <dgm:t>
        <a:bodyPr/>
        <a:lstStyle/>
        <a:p>
          <a:r>
            <a:rPr lang="en-US" dirty="0" smtClean="0"/>
            <a:t>Psychologist</a:t>
          </a:r>
          <a:endParaRPr lang="en-US" dirty="0"/>
        </a:p>
      </dgm:t>
    </dgm:pt>
    <dgm:pt modelId="{9B5DF4A1-A743-42C3-B60A-44279C61D5F9}" type="parTrans" cxnId="{ECA69249-2BCE-44D9-A33D-13F814612978}">
      <dgm:prSet/>
      <dgm:spPr/>
      <dgm:t>
        <a:bodyPr/>
        <a:lstStyle/>
        <a:p>
          <a:endParaRPr lang="en-US"/>
        </a:p>
      </dgm:t>
    </dgm:pt>
    <dgm:pt modelId="{E74E90C5-8A38-4EFE-AB9B-A606D68CD0F9}" type="sibTrans" cxnId="{ECA69249-2BCE-44D9-A33D-13F814612978}">
      <dgm:prSet/>
      <dgm:spPr/>
      <dgm:t>
        <a:bodyPr/>
        <a:lstStyle/>
        <a:p>
          <a:endParaRPr lang="en-US"/>
        </a:p>
      </dgm:t>
    </dgm:pt>
    <dgm:pt modelId="{10566815-EBF2-4D20-B404-7D21FE751F46}">
      <dgm:prSet phldrT="[Text]"/>
      <dgm:spPr/>
      <dgm:t>
        <a:bodyPr/>
        <a:lstStyle/>
        <a:p>
          <a:r>
            <a:rPr lang="en-US" dirty="0" smtClean="0"/>
            <a:t>BA Psychology</a:t>
          </a:r>
          <a:endParaRPr lang="en-US" dirty="0"/>
        </a:p>
      </dgm:t>
    </dgm:pt>
    <dgm:pt modelId="{5514EB3E-6FEF-4DC8-A947-45C0E1E76318}" type="parTrans" cxnId="{6B7A430D-0504-49DA-A96C-2C9FF4269CC7}">
      <dgm:prSet/>
      <dgm:spPr/>
      <dgm:t>
        <a:bodyPr/>
        <a:lstStyle/>
        <a:p>
          <a:endParaRPr lang="en-US"/>
        </a:p>
      </dgm:t>
    </dgm:pt>
    <dgm:pt modelId="{FF775E88-D842-41ED-A79E-20E4DE323268}" type="sibTrans" cxnId="{6B7A430D-0504-49DA-A96C-2C9FF4269CC7}">
      <dgm:prSet/>
      <dgm:spPr/>
      <dgm:t>
        <a:bodyPr/>
        <a:lstStyle/>
        <a:p>
          <a:endParaRPr lang="en-US"/>
        </a:p>
      </dgm:t>
    </dgm:pt>
    <dgm:pt modelId="{91665587-81E4-4E5E-85BC-6D7AC1696F50}">
      <dgm:prSet phldrT="[Text]"/>
      <dgm:spPr/>
      <dgm:t>
        <a:bodyPr/>
        <a:lstStyle/>
        <a:p>
          <a:r>
            <a:rPr lang="en-US" dirty="0" smtClean="0"/>
            <a:t>MS Social Work</a:t>
          </a:r>
          <a:endParaRPr lang="en-US" dirty="0"/>
        </a:p>
      </dgm:t>
    </dgm:pt>
    <dgm:pt modelId="{69AE1992-C7BF-4258-9EE8-F2FB35BFDBDD}" type="parTrans" cxnId="{9F4C4D32-6C40-4CAC-8E24-29C1F9377C46}">
      <dgm:prSet/>
      <dgm:spPr/>
      <dgm:t>
        <a:bodyPr/>
        <a:lstStyle/>
        <a:p>
          <a:endParaRPr lang="en-US"/>
        </a:p>
      </dgm:t>
    </dgm:pt>
    <dgm:pt modelId="{3BFCCCA6-2EED-4D63-9E15-1FDC948F2C0F}" type="sibTrans" cxnId="{9F4C4D32-6C40-4CAC-8E24-29C1F9377C46}">
      <dgm:prSet/>
      <dgm:spPr/>
      <dgm:t>
        <a:bodyPr/>
        <a:lstStyle/>
        <a:p>
          <a:endParaRPr lang="en-US"/>
        </a:p>
      </dgm:t>
    </dgm:pt>
    <dgm:pt modelId="{8C82B30B-01D3-4E5E-B65D-A8A1457AABCE}">
      <dgm:prSet phldrT="[Text]"/>
      <dgm:spPr/>
      <dgm:t>
        <a:bodyPr/>
        <a:lstStyle/>
        <a:p>
          <a:r>
            <a:rPr lang="en-US" dirty="0" smtClean="0"/>
            <a:t>Marketing Manager</a:t>
          </a:r>
          <a:endParaRPr lang="en-US" dirty="0"/>
        </a:p>
      </dgm:t>
    </dgm:pt>
    <dgm:pt modelId="{5E6FBE5E-ED61-4B88-8866-BCAC25145FC5}" type="parTrans" cxnId="{07C385DB-AFB6-407C-8AB4-E66B1EEC08B2}">
      <dgm:prSet/>
      <dgm:spPr/>
      <dgm:t>
        <a:bodyPr/>
        <a:lstStyle/>
        <a:p>
          <a:endParaRPr lang="en-US"/>
        </a:p>
      </dgm:t>
    </dgm:pt>
    <dgm:pt modelId="{1F9A88F8-B86B-4A2C-9540-BACA0000F970}" type="sibTrans" cxnId="{07C385DB-AFB6-407C-8AB4-E66B1EEC08B2}">
      <dgm:prSet/>
      <dgm:spPr/>
      <dgm:t>
        <a:bodyPr/>
        <a:lstStyle/>
        <a:p>
          <a:endParaRPr lang="en-US"/>
        </a:p>
      </dgm:t>
    </dgm:pt>
    <dgm:pt modelId="{49643F61-135F-4765-8835-31EC2274286A}">
      <dgm:prSet phldrT="[Text]"/>
      <dgm:spPr/>
      <dgm:t>
        <a:bodyPr/>
        <a:lstStyle/>
        <a:p>
          <a:endParaRPr lang="en-US" dirty="0"/>
        </a:p>
      </dgm:t>
    </dgm:pt>
    <dgm:pt modelId="{936677C8-8B25-4270-AB56-0AB5AA617C29}" type="parTrans" cxnId="{A45DBC47-5E38-4248-B824-06ACC2758576}">
      <dgm:prSet/>
      <dgm:spPr/>
      <dgm:t>
        <a:bodyPr/>
        <a:lstStyle/>
        <a:p>
          <a:endParaRPr lang="en-US"/>
        </a:p>
      </dgm:t>
    </dgm:pt>
    <dgm:pt modelId="{09A519C1-BEC6-46BB-95BA-1D2CAD6937F1}" type="sibTrans" cxnId="{A45DBC47-5E38-4248-B824-06ACC2758576}">
      <dgm:prSet/>
      <dgm:spPr/>
      <dgm:t>
        <a:bodyPr/>
        <a:lstStyle/>
        <a:p>
          <a:endParaRPr lang="en-US"/>
        </a:p>
      </dgm:t>
    </dgm:pt>
    <dgm:pt modelId="{BAFD60D5-6CF0-41D8-91F8-72832A6A8367}" type="pres">
      <dgm:prSet presAssocID="{0C626668-496D-4514-BC9F-1B0991BF2693}" presName="Name0" presStyleCnt="0">
        <dgm:presLayoutVars>
          <dgm:chPref val="3"/>
          <dgm:dir/>
          <dgm:animLvl val="lvl"/>
          <dgm:resizeHandles/>
        </dgm:presLayoutVars>
      </dgm:prSet>
      <dgm:spPr/>
      <dgm:t>
        <a:bodyPr/>
        <a:lstStyle/>
        <a:p>
          <a:endParaRPr lang="en-US"/>
        </a:p>
      </dgm:t>
    </dgm:pt>
    <dgm:pt modelId="{BAA935C3-F477-4502-A9ED-2D340AEEC451}" type="pres">
      <dgm:prSet presAssocID="{CEDF4ABF-104C-442C-8626-0FDCBA2A6B87}" presName="horFlow" presStyleCnt="0"/>
      <dgm:spPr/>
    </dgm:pt>
    <dgm:pt modelId="{B2E12093-ED96-43E2-86E3-EB8DB18B5464}" type="pres">
      <dgm:prSet presAssocID="{CEDF4ABF-104C-442C-8626-0FDCBA2A6B87}" presName="bigChev" presStyleLbl="node1" presStyleIdx="0" presStyleCnt="4"/>
      <dgm:spPr/>
      <dgm:t>
        <a:bodyPr/>
        <a:lstStyle/>
        <a:p>
          <a:endParaRPr lang="en-US"/>
        </a:p>
      </dgm:t>
    </dgm:pt>
    <dgm:pt modelId="{09BC082D-0A06-4F74-B11B-D467053FB340}" type="pres">
      <dgm:prSet presAssocID="{B9458DCF-AC33-4C33-8C4C-8274359AE75A}" presName="parTrans" presStyleCnt="0"/>
      <dgm:spPr/>
    </dgm:pt>
    <dgm:pt modelId="{F9E8C464-5003-4F63-B62B-9AA64404177E}" type="pres">
      <dgm:prSet presAssocID="{CC37CD8D-1793-4570-A080-82B6BC3D9B2B}" presName="node" presStyleLbl="alignAccFollowNode1" presStyleIdx="0" presStyleCnt="16">
        <dgm:presLayoutVars>
          <dgm:bulletEnabled val="1"/>
        </dgm:presLayoutVars>
      </dgm:prSet>
      <dgm:spPr/>
      <dgm:t>
        <a:bodyPr/>
        <a:lstStyle/>
        <a:p>
          <a:endParaRPr lang="en-US"/>
        </a:p>
      </dgm:t>
    </dgm:pt>
    <dgm:pt modelId="{2B209F33-D27C-4977-ADDA-DE681D70DCE7}" type="pres">
      <dgm:prSet presAssocID="{82CEACAD-67EC-4A1E-9AF2-C2715FE0BE07}" presName="sibTrans" presStyleCnt="0"/>
      <dgm:spPr/>
    </dgm:pt>
    <dgm:pt modelId="{F63A6DAA-19AD-4A54-8FF2-1D7DCF366E93}" type="pres">
      <dgm:prSet presAssocID="{3F7151A1-C55F-488A-8CD5-EE8DC195A7E2}" presName="node" presStyleLbl="alignAccFollowNode1" presStyleIdx="1" presStyleCnt="16">
        <dgm:presLayoutVars>
          <dgm:bulletEnabled val="1"/>
        </dgm:presLayoutVars>
      </dgm:prSet>
      <dgm:spPr/>
      <dgm:t>
        <a:bodyPr/>
        <a:lstStyle/>
        <a:p>
          <a:endParaRPr lang="en-US"/>
        </a:p>
      </dgm:t>
    </dgm:pt>
    <dgm:pt modelId="{4234A7A5-D52E-4DF1-9643-FDF7F4499212}" type="pres">
      <dgm:prSet presAssocID="{CEB60097-3874-4350-9FC5-8296D49DA541}" presName="sibTrans" presStyleCnt="0"/>
      <dgm:spPr/>
    </dgm:pt>
    <dgm:pt modelId="{1A0D5280-8C17-4CE8-AEDC-6B622A7EC83E}" type="pres">
      <dgm:prSet presAssocID="{D4969164-D228-4814-8668-1F81FA23C3AF}" presName="node" presStyleLbl="alignAccFollowNode1" presStyleIdx="2" presStyleCnt="16">
        <dgm:presLayoutVars>
          <dgm:bulletEnabled val="1"/>
        </dgm:presLayoutVars>
      </dgm:prSet>
      <dgm:spPr/>
      <dgm:t>
        <a:bodyPr/>
        <a:lstStyle/>
        <a:p>
          <a:endParaRPr lang="en-US"/>
        </a:p>
      </dgm:t>
    </dgm:pt>
    <dgm:pt modelId="{8D45D4A9-A19F-4A5A-87F4-042A35136265}" type="pres">
      <dgm:prSet presAssocID="{580303AE-DE0F-4C4D-9062-CAA0E688EB35}" presName="sibTrans" presStyleCnt="0"/>
      <dgm:spPr/>
    </dgm:pt>
    <dgm:pt modelId="{AE06DE4E-F9C2-40EF-A303-2214BF7499A0}" type="pres">
      <dgm:prSet presAssocID="{F1A6CA48-8A00-4D7E-B121-1A37AC85A191}" presName="node" presStyleLbl="alignAccFollowNode1" presStyleIdx="3" presStyleCnt="16">
        <dgm:presLayoutVars>
          <dgm:bulletEnabled val="1"/>
        </dgm:presLayoutVars>
      </dgm:prSet>
      <dgm:spPr/>
      <dgm:t>
        <a:bodyPr/>
        <a:lstStyle/>
        <a:p>
          <a:endParaRPr lang="en-US"/>
        </a:p>
      </dgm:t>
    </dgm:pt>
    <dgm:pt modelId="{A257C846-964E-4977-A669-D6A0B6AEBBF3}" type="pres">
      <dgm:prSet presAssocID="{CEDF4ABF-104C-442C-8626-0FDCBA2A6B87}" presName="vSp" presStyleCnt="0"/>
      <dgm:spPr/>
    </dgm:pt>
    <dgm:pt modelId="{E38047A0-6F8F-43E7-A012-84EC6DAC9F61}" type="pres">
      <dgm:prSet presAssocID="{1A1CF57C-D68A-470D-B64E-C8B03AA1B081}" presName="horFlow" presStyleCnt="0"/>
      <dgm:spPr/>
    </dgm:pt>
    <dgm:pt modelId="{7BA29322-774A-4A2B-90B4-5069AB308B81}" type="pres">
      <dgm:prSet presAssocID="{1A1CF57C-D68A-470D-B64E-C8B03AA1B081}" presName="bigChev" presStyleLbl="node1" presStyleIdx="1" presStyleCnt="4"/>
      <dgm:spPr/>
      <dgm:t>
        <a:bodyPr/>
        <a:lstStyle/>
        <a:p>
          <a:endParaRPr lang="en-US"/>
        </a:p>
      </dgm:t>
    </dgm:pt>
    <dgm:pt modelId="{294556BB-35BE-43FC-8A3A-5C2BB1CF4BB8}" type="pres">
      <dgm:prSet presAssocID="{18F146BB-68A1-4A90-87C3-B1B509332E97}" presName="parTrans" presStyleCnt="0"/>
      <dgm:spPr/>
    </dgm:pt>
    <dgm:pt modelId="{548D13DD-B770-44BD-9632-A367BD6E0C65}" type="pres">
      <dgm:prSet presAssocID="{9FD8FB39-BF43-49B5-97CF-DC6C706DEC0F}" presName="node" presStyleLbl="alignAccFollowNode1" presStyleIdx="4" presStyleCnt="16">
        <dgm:presLayoutVars>
          <dgm:bulletEnabled val="1"/>
        </dgm:presLayoutVars>
      </dgm:prSet>
      <dgm:spPr/>
      <dgm:t>
        <a:bodyPr/>
        <a:lstStyle/>
        <a:p>
          <a:endParaRPr lang="en-US"/>
        </a:p>
      </dgm:t>
    </dgm:pt>
    <dgm:pt modelId="{995FE77A-96A4-4B6E-B055-626E0611B251}" type="pres">
      <dgm:prSet presAssocID="{9C812D34-FAE1-4D3B-B453-6CD958EDC5C6}" presName="sibTrans" presStyleCnt="0"/>
      <dgm:spPr/>
    </dgm:pt>
    <dgm:pt modelId="{6218F63E-0286-4737-AB53-7E4FB0F91AB8}" type="pres">
      <dgm:prSet presAssocID="{BEA089A6-6CEF-44EF-9B87-413A16BBDBDC}" presName="node" presStyleLbl="alignAccFollowNode1" presStyleIdx="5" presStyleCnt="16">
        <dgm:presLayoutVars>
          <dgm:bulletEnabled val="1"/>
        </dgm:presLayoutVars>
      </dgm:prSet>
      <dgm:spPr/>
      <dgm:t>
        <a:bodyPr/>
        <a:lstStyle/>
        <a:p>
          <a:endParaRPr lang="en-US"/>
        </a:p>
      </dgm:t>
    </dgm:pt>
    <dgm:pt modelId="{8D6A7897-8F1E-441E-B132-7033AFD738FA}" type="pres">
      <dgm:prSet presAssocID="{BF45CE05-6FB7-4178-AF09-78B8821D9C4E}" presName="sibTrans" presStyleCnt="0"/>
      <dgm:spPr/>
    </dgm:pt>
    <dgm:pt modelId="{05FA81E7-D93E-4DC7-A678-4E940A1910BB}" type="pres">
      <dgm:prSet presAssocID="{33AB1C65-BDF2-4E07-A799-8B1AF7BDC70A}" presName="node" presStyleLbl="alignAccFollowNode1" presStyleIdx="6" presStyleCnt="16">
        <dgm:presLayoutVars>
          <dgm:bulletEnabled val="1"/>
        </dgm:presLayoutVars>
      </dgm:prSet>
      <dgm:spPr/>
      <dgm:t>
        <a:bodyPr/>
        <a:lstStyle/>
        <a:p>
          <a:endParaRPr lang="en-US"/>
        </a:p>
      </dgm:t>
    </dgm:pt>
    <dgm:pt modelId="{6F10FEDD-DF7B-414C-A3D6-3F9ADE7F9EC0}" type="pres">
      <dgm:prSet presAssocID="{4816234B-407F-4CFF-9502-78365C206368}" presName="sibTrans" presStyleCnt="0"/>
      <dgm:spPr/>
    </dgm:pt>
    <dgm:pt modelId="{FE3A8418-65B7-4672-A5B4-99F59191D4D2}" type="pres">
      <dgm:prSet presAssocID="{D8B4EFE9-5E79-440A-A13E-1EAFA0ADAEBE}" presName="node" presStyleLbl="alignAccFollowNode1" presStyleIdx="7" presStyleCnt="16">
        <dgm:presLayoutVars>
          <dgm:bulletEnabled val="1"/>
        </dgm:presLayoutVars>
      </dgm:prSet>
      <dgm:spPr/>
      <dgm:t>
        <a:bodyPr/>
        <a:lstStyle/>
        <a:p>
          <a:endParaRPr lang="en-US"/>
        </a:p>
      </dgm:t>
    </dgm:pt>
    <dgm:pt modelId="{9322EB78-ADC6-4C3D-8DE4-AAE87327EF3C}" type="pres">
      <dgm:prSet presAssocID="{1A1CF57C-D68A-470D-B64E-C8B03AA1B081}" presName="vSp" presStyleCnt="0"/>
      <dgm:spPr/>
    </dgm:pt>
    <dgm:pt modelId="{9E9DB479-ADC8-4200-85AC-946E6350687F}" type="pres">
      <dgm:prSet presAssocID="{4ED7F8E4-4CEE-498A-9617-62E9AC4F228D}" presName="horFlow" presStyleCnt="0"/>
      <dgm:spPr/>
    </dgm:pt>
    <dgm:pt modelId="{2839F187-5C99-4D66-8FA2-759EB9B5E73A}" type="pres">
      <dgm:prSet presAssocID="{4ED7F8E4-4CEE-498A-9617-62E9AC4F228D}" presName="bigChev" presStyleLbl="node1" presStyleIdx="2" presStyleCnt="4"/>
      <dgm:spPr/>
      <dgm:t>
        <a:bodyPr/>
        <a:lstStyle/>
        <a:p>
          <a:endParaRPr lang="en-US"/>
        </a:p>
      </dgm:t>
    </dgm:pt>
    <dgm:pt modelId="{D7A328B0-1B34-494E-B197-E86B5EF94981}" type="pres">
      <dgm:prSet presAssocID="{5514EB3E-6FEF-4DC8-A947-45C0E1E76318}" presName="parTrans" presStyleCnt="0"/>
      <dgm:spPr/>
    </dgm:pt>
    <dgm:pt modelId="{4545927E-7399-4914-BE85-D1397C67C8B0}" type="pres">
      <dgm:prSet presAssocID="{10566815-EBF2-4D20-B404-7D21FE751F46}" presName="node" presStyleLbl="alignAccFollowNode1" presStyleIdx="8" presStyleCnt="16">
        <dgm:presLayoutVars>
          <dgm:bulletEnabled val="1"/>
        </dgm:presLayoutVars>
      </dgm:prSet>
      <dgm:spPr/>
      <dgm:t>
        <a:bodyPr/>
        <a:lstStyle/>
        <a:p>
          <a:endParaRPr lang="en-US"/>
        </a:p>
      </dgm:t>
    </dgm:pt>
    <dgm:pt modelId="{EC8EA4A6-1923-4650-AD72-74F83C2E68E2}" type="pres">
      <dgm:prSet presAssocID="{FF775E88-D842-41ED-A79E-20E4DE323268}" presName="sibTrans" presStyleCnt="0"/>
      <dgm:spPr/>
    </dgm:pt>
    <dgm:pt modelId="{85A3B23B-66E9-4405-AB74-AC146105B180}" type="pres">
      <dgm:prSet presAssocID="{91665587-81E4-4E5E-85BC-6D7AC1696F50}" presName="node" presStyleLbl="alignAccFollowNode1" presStyleIdx="9" presStyleCnt="16">
        <dgm:presLayoutVars>
          <dgm:bulletEnabled val="1"/>
        </dgm:presLayoutVars>
      </dgm:prSet>
      <dgm:spPr/>
      <dgm:t>
        <a:bodyPr/>
        <a:lstStyle/>
        <a:p>
          <a:endParaRPr lang="en-US"/>
        </a:p>
      </dgm:t>
    </dgm:pt>
    <dgm:pt modelId="{0CC1FE43-1D91-4CA6-92CD-098D4B7592F2}" type="pres">
      <dgm:prSet presAssocID="{3BFCCCA6-2EED-4D63-9E15-1FDC948F2C0F}" presName="sibTrans" presStyleCnt="0"/>
      <dgm:spPr/>
    </dgm:pt>
    <dgm:pt modelId="{7013CA56-E570-4C3B-9E5E-9D735FE8981C}" type="pres">
      <dgm:prSet presAssocID="{49643F61-135F-4765-8835-31EC2274286A}" presName="node" presStyleLbl="alignAccFollowNode1" presStyleIdx="10" presStyleCnt="16">
        <dgm:presLayoutVars>
          <dgm:bulletEnabled val="1"/>
        </dgm:presLayoutVars>
      </dgm:prSet>
      <dgm:spPr/>
      <dgm:t>
        <a:bodyPr/>
        <a:lstStyle/>
        <a:p>
          <a:endParaRPr lang="en-US"/>
        </a:p>
      </dgm:t>
    </dgm:pt>
    <dgm:pt modelId="{290C6AA0-026E-47F1-A063-D1FE279F1C3D}" type="pres">
      <dgm:prSet presAssocID="{09A519C1-BEC6-46BB-95BA-1D2CAD6937F1}" presName="sibTrans" presStyleCnt="0"/>
      <dgm:spPr/>
    </dgm:pt>
    <dgm:pt modelId="{F722D9E0-E132-4E06-91C2-A93F3EE2526F}" type="pres">
      <dgm:prSet presAssocID="{8C82B30B-01D3-4E5E-B65D-A8A1457AABCE}" presName="node" presStyleLbl="alignAccFollowNode1" presStyleIdx="11" presStyleCnt="16">
        <dgm:presLayoutVars>
          <dgm:bulletEnabled val="1"/>
        </dgm:presLayoutVars>
      </dgm:prSet>
      <dgm:spPr/>
      <dgm:t>
        <a:bodyPr/>
        <a:lstStyle/>
        <a:p>
          <a:endParaRPr lang="en-US"/>
        </a:p>
      </dgm:t>
    </dgm:pt>
    <dgm:pt modelId="{6B25DCB6-74BF-4474-A751-31DD1C79A9A9}" type="pres">
      <dgm:prSet presAssocID="{4ED7F8E4-4CEE-498A-9617-62E9AC4F228D}" presName="vSp" presStyleCnt="0"/>
      <dgm:spPr/>
    </dgm:pt>
    <dgm:pt modelId="{2975E858-CF9B-44D7-B69F-51FCBB40D1B5}" type="pres">
      <dgm:prSet presAssocID="{7A9F1BF8-85F3-402E-B1B0-04AEB9CD252B}" presName="horFlow" presStyleCnt="0"/>
      <dgm:spPr/>
    </dgm:pt>
    <dgm:pt modelId="{4C2209EA-EA9E-4C6F-A20B-2C010F23252D}" type="pres">
      <dgm:prSet presAssocID="{7A9F1BF8-85F3-402E-B1B0-04AEB9CD252B}" presName="bigChev" presStyleLbl="node1" presStyleIdx="3" presStyleCnt="4"/>
      <dgm:spPr/>
      <dgm:t>
        <a:bodyPr/>
        <a:lstStyle/>
        <a:p>
          <a:endParaRPr lang="en-US"/>
        </a:p>
      </dgm:t>
    </dgm:pt>
    <dgm:pt modelId="{CE50F2EA-AAB7-4317-8E85-B842637BDC40}" type="pres">
      <dgm:prSet presAssocID="{83141BCF-AA9B-4EE4-A347-652E3D321AE3}" presName="parTrans" presStyleCnt="0"/>
      <dgm:spPr/>
    </dgm:pt>
    <dgm:pt modelId="{A5BCBE8E-A039-43DC-9BC3-C82FA5F238E6}" type="pres">
      <dgm:prSet presAssocID="{497DEC1B-6FF5-45D3-BD0F-B5606A4BE816}" presName="node" presStyleLbl="alignAccFollowNode1" presStyleIdx="12" presStyleCnt="16">
        <dgm:presLayoutVars>
          <dgm:bulletEnabled val="1"/>
        </dgm:presLayoutVars>
      </dgm:prSet>
      <dgm:spPr/>
      <dgm:t>
        <a:bodyPr/>
        <a:lstStyle/>
        <a:p>
          <a:endParaRPr lang="en-US"/>
        </a:p>
      </dgm:t>
    </dgm:pt>
    <dgm:pt modelId="{2A9EBD92-1493-4DA0-A368-2A2811F46AD3}" type="pres">
      <dgm:prSet presAssocID="{442D2D11-6784-494E-9213-ECD4A1D1FFD4}" presName="sibTrans" presStyleCnt="0"/>
      <dgm:spPr/>
    </dgm:pt>
    <dgm:pt modelId="{8CC257E6-04D2-4436-A530-CFC324CF3EDB}" type="pres">
      <dgm:prSet presAssocID="{141C4372-64B9-4399-95DD-56A6E2F0ADCA}" presName="node" presStyleLbl="alignAccFollowNode1" presStyleIdx="13" presStyleCnt="16">
        <dgm:presLayoutVars>
          <dgm:bulletEnabled val="1"/>
        </dgm:presLayoutVars>
      </dgm:prSet>
      <dgm:spPr/>
      <dgm:t>
        <a:bodyPr/>
        <a:lstStyle/>
        <a:p>
          <a:endParaRPr lang="en-US"/>
        </a:p>
      </dgm:t>
    </dgm:pt>
    <dgm:pt modelId="{A5EF89B2-5D61-406B-B4B5-1F5AE9121914}" type="pres">
      <dgm:prSet presAssocID="{F76DF528-B2E0-4572-B19A-DADFD4A0B840}" presName="sibTrans" presStyleCnt="0"/>
      <dgm:spPr/>
    </dgm:pt>
    <dgm:pt modelId="{591809F8-AA55-4FE3-BB17-932CE2E7A1F5}" type="pres">
      <dgm:prSet presAssocID="{0762D343-8035-4D09-93C2-904604C93364}" presName="node" presStyleLbl="alignAccFollowNode1" presStyleIdx="14" presStyleCnt="16">
        <dgm:presLayoutVars>
          <dgm:bulletEnabled val="1"/>
        </dgm:presLayoutVars>
      </dgm:prSet>
      <dgm:spPr/>
      <dgm:t>
        <a:bodyPr/>
        <a:lstStyle/>
        <a:p>
          <a:endParaRPr lang="en-US"/>
        </a:p>
      </dgm:t>
    </dgm:pt>
    <dgm:pt modelId="{EA6C61BF-7391-45C9-9E69-D6DC355FCE2F}" type="pres">
      <dgm:prSet presAssocID="{A475038D-D11E-4456-B22A-1D304B89EFC6}" presName="sibTrans" presStyleCnt="0"/>
      <dgm:spPr/>
    </dgm:pt>
    <dgm:pt modelId="{A713A498-D425-4884-B610-BBB95D837253}" type="pres">
      <dgm:prSet presAssocID="{77992293-AEA8-4B20-823F-AA5DDFCF5314}" presName="node" presStyleLbl="alignAccFollowNode1" presStyleIdx="15" presStyleCnt="16">
        <dgm:presLayoutVars>
          <dgm:bulletEnabled val="1"/>
        </dgm:presLayoutVars>
      </dgm:prSet>
      <dgm:spPr/>
      <dgm:t>
        <a:bodyPr/>
        <a:lstStyle/>
        <a:p>
          <a:endParaRPr lang="en-US"/>
        </a:p>
      </dgm:t>
    </dgm:pt>
  </dgm:ptLst>
  <dgm:cxnLst>
    <dgm:cxn modelId="{9F4C4D32-6C40-4CAC-8E24-29C1F9377C46}" srcId="{4ED7F8E4-4CEE-498A-9617-62E9AC4F228D}" destId="{91665587-81E4-4E5E-85BC-6D7AC1696F50}" srcOrd="1" destOrd="0" parTransId="{69AE1992-C7BF-4258-9EE8-F2FB35BFDBDD}" sibTransId="{3BFCCCA6-2EED-4D63-9E15-1FDC948F2C0F}"/>
    <dgm:cxn modelId="{21562AEA-DA9F-4D89-B8EE-F76B737836A4}" type="presOf" srcId="{10566815-EBF2-4D20-B404-7D21FE751F46}" destId="{4545927E-7399-4914-BE85-D1397C67C8B0}" srcOrd="0" destOrd="0" presId="urn:microsoft.com/office/officeart/2005/8/layout/lProcess3"/>
    <dgm:cxn modelId="{B794DEB8-A1D0-4F23-B468-4836D747F147}" srcId="{7A9F1BF8-85F3-402E-B1B0-04AEB9CD252B}" destId="{141C4372-64B9-4399-95DD-56A6E2F0ADCA}" srcOrd="1" destOrd="0" parTransId="{B751D2B6-1B69-4CF2-85A7-3179029C8D60}" sibTransId="{F76DF528-B2E0-4572-B19A-DADFD4A0B840}"/>
    <dgm:cxn modelId="{B81127C6-487E-4C4C-BE57-2FAB29D8301F}" srcId="{0C626668-496D-4514-BC9F-1B0991BF2693}" destId="{CEDF4ABF-104C-442C-8626-0FDCBA2A6B87}" srcOrd="0" destOrd="0" parTransId="{6301B278-458E-4941-8BBC-BC8976A079C7}" sibTransId="{3A89D929-6AD7-4672-A923-7704792736F3}"/>
    <dgm:cxn modelId="{A45DBC47-5E38-4248-B824-06ACC2758576}" srcId="{4ED7F8E4-4CEE-498A-9617-62E9AC4F228D}" destId="{49643F61-135F-4765-8835-31EC2274286A}" srcOrd="2" destOrd="0" parTransId="{936677C8-8B25-4270-AB56-0AB5AA617C29}" sibTransId="{09A519C1-BEC6-46BB-95BA-1D2CAD6937F1}"/>
    <dgm:cxn modelId="{2A70F081-89AB-46B1-860A-A53544F6A0B9}" type="presOf" srcId="{8C82B30B-01D3-4E5E-B65D-A8A1457AABCE}" destId="{F722D9E0-E132-4E06-91C2-A93F3EE2526F}" srcOrd="0" destOrd="0" presId="urn:microsoft.com/office/officeart/2005/8/layout/lProcess3"/>
    <dgm:cxn modelId="{A4F2A6D1-3E0B-478C-853D-A5B422C75B5D}" srcId="{CEDF4ABF-104C-442C-8626-0FDCBA2A6B87}" destId="{CC37CD8D-1793-4570-A080-82B6BC3D9B2B}" srcOrd="0" destOrd="0" parTransId="{B9458DCF-AC33-4C33-8C4C-8274359AE75A}" sibTransId="{82CEACAD-67EC-4A1E-9AF2-C2715FE0BE07}"/>
    <dgm:cxn modelId="{2875A57D-5511-4E73-8D6F-3A4B877BE06B}" type="presOf" srcId="{9FD8FB39-BF43-49B5-97CF-DC6C706DEC0F}" destId="{548D13DD-B770-44BD-9632-A367BD6E0C65}" srcOrd="0" destOrd="0" presId="urn:microsoft.com/office/officeart/2005/8/layout/lProcess3"/>
    <dgm:cxn modelId="{1BE7B0C0-2C04-4C07-A112-DAD142F272E8}" type="presOf" srcId="{497DEC1B-6FF5-45D3-BD0F-B5606A4BE816}" destId="{A5BCBE8E-A039-43DC-9BC3-C82FA5F238E6}" srcOrd="0" destOrd="0" presId="urn:microsoft.com/office/officeart/2005/8/layout/lProcess3"/>
    <dgm:cxn modelId="{AE8667E9-A040-42B5-9F9D-95791EC01A3F}" srcId="{CEDF4ABF-104C-442C-8626-0FDCBA2A6B87}" destId="{3F7151A1-C55F-488A-8CD5-EE8DC195A7E2}" srcOrd="1" destOrd="0" parTransId="{10AC62F5-BC82-40FB-87F0-C74D417FD73B}" sibTransId="{CEB60097-3874-4350-9FC5-8296D49DA541}"/>
    <dgm:cxn modelId="{34404CD4-B0DA-4A05-9732-916111F7B48B}" type="presOf" srcId="{7A9F1BF8-85F3-402E-B1B0-04AEB9CD252B}" destId="{4C2209EA-EA9E-4C6F-A20B-2C010F23252D}" srcOrd="0" destOrd="0" presId="urn:microsoft.com/office/officeart/2005/8/layout/lProcess3"/>
    <dgm:cxn modelId="{2A92616D-12FC-4DBB-B2E0-F46F92091DD5}" type="presOf" srcId="{49643F61-135F-4765-8835-31EC2274286A}" destId="{7013CA56-E570-4C3B-9E5E-9D735FE8981C}" srcOrd="0" destOrd="0" presId="urn:microsoft.com/office/officeart/2005/8/layout/lProcess3"/>
    <dgm:cxn modelId="{E1ECC5C0-BBCB-4600-A9BB-8A0248198153}" srcId="{0C626668-496D-4514-BC9F-1B0991BF2693}" destId="{1A1CF57C-D68A-470D-B64E-C8B03AA1B081}" srcOrd="1" destOrd="0" parTransId="{DED17EBE-3694-4A91-8F60-B3A6F1739E9D}" sibTransId="{C43C6EF0-3091-4552-A06A-8B9683E59F26}"/>
    <dgm:cxn modelId="{0E54F5AB-A18F-4BD9-A880-A7E1ED151CD1}" type="presOf" srcId="{F1A6CA48-8A00-4D7E-B121-1A37AC85A191}" destId="{AE06DE4E-F9C2-40EF-A303-2214BF7499A0}" srcOrd="0" destOrd="0" presId="urn:microsoft.com/office/officeart/2005/8/layout/lProcess3"/>
    <dgm:cxn modelId="{08FBF7E4-5603-418F-A650-4D1925684983}" srcId="{7A9F1BF8-85F3-402E-B1B0-04AEB9CD252B}" destId="{0762D343-8035-4D09-93C2-904604C93364}" srcOrd="2" destOrd="0" parTransId="{8689A262-7E0A-4CF9-9E4F-E7072F241885}" sibTransId="{A475038D-D11E-4456-B22A-1D304B89EFC6}"/>
    <dgm:cxn modelId="{AD7A125C-7800-47EB-8856-EEA9361CD987}" srcId="{0C626668-496D-4514-BC9F-1B0991BF2693}" destId="{4ED7F8E4-4CEE-498A-9617-62E9AC4F228D}" srcOrd="2" destOrd="0" parTransId="{815B7F71-43EC-4C90-85DA-FE3EEC90FF70}" sibTransId="{C6575577-46B4-4719-8394-1FF7A97E3347}"/>
    <dgm:cxn modelId="{084E1C7E-8F77-480A-B216-F2978C90D411}" type="presOf" srcId="{0C626668-496D-4514-BC9F-1B0991BF2693}" destId="{BAFD60D5-6CF0-41D8-91F8-72832A6A8367}" srcOrd="0" destOrd="0" presId="urn:microsoft.com/office/officeart/2005/8/layout/lProcess3"/>
    <dgm:cxn modelId="{AB727339-5789-4EA0-9698-C6DC50D36B7A}" type="presOf" srcId="{77992293-AEA8-4B20-823F-AA5DDFCF5314}" destId="{A713A498-D425-4884-B610-BBB95D837253}" srcOrd="0" destOrd="0" presId="urn:microsoft.com/office/officeart/2005/8/layout/lProcess3"/>
    <dgm:cxn modelId="{A0EC8F54-4104-4130-A8C0-A0EF6189E92C}" type="presOf" srcId="{BEA089A6-6CEF-44EF-9B87-413A16BBDBDC}" destId="{6218F63E-0286-4737-AB53-7E4FB0F91AB8}" srcOrd="0" destOrd="0" presId="urn:microsoft.com/office/officeart/2005/8/layout/lProcess3"/>
    <dgm:cxn modelId="{1CBAF813-4772-4CE4-A4BF-4BE7DAE17AF4}" type="presOf" srcId="{91665587-81E4-4E5E-85BC-6D7AC1696F50}" destId="{85A3B23B-66E9-4405-AB74-AC146105B180}" srcOrd="0" destOrd="0" presId="urn:microsoft.com/office/officeart/2005/8/layout/lProcess3"/>
    <dgm:cxn modelId="{9DBB5EE3-9CBE-4EFD-8B44-31E0D22E220F}" type="presOf" srcId="{3F7151A1-C55F-488A-8CD5-EE8DC195A7E2}" destId="{F63A6DAA-19AD-4A54-8FF2-1D7DCF366E93}" srcOrd="0" destOrd="0" presId="urn:microsoft.com/office/officeart/2005/8/layout/lProcess3"/>
    <dgm:cxn modelId="{11801BB6-ACEA-4B13-89FE-D9157008BF3A}" srcId="{1A1CF57C-D68A-470D-B64E-C8B03AA1B081}" destId="{33AB1C65-BDF2-4E07-A799-8B1AF7BDC70A}" srcOrd="2" destOrd="0" parTransId="{A9579384-CF1B-4F9A-84D3-615C74A80A5F}" sibTransId="{4816234B-407F-4CFF-9502-78365C206368}"/>
    <dgm:cxn modelId="{0B7C59C1-A5D4-474B-9016-D4B5955FB10F}" type="presOf" srcId="{CC37CD8D-1793-4570-A080-82B6BC3D9B2B}" destId="{F9E8C464-5003-4F63-B62B-9AA64404177E}" srcOrd="0" destOrd="0" presId="urn:microsoft.com/office/officeart/2005/8/layout/lProcess3"/>
    <dgm:cxn modelId="{2A76190D-29B2-4368-97A1-4888D434E11B}" srcId="{1A1CF57C-D68A-470D-B64E-C8B03AA1B081}" destId="{9FD8FB39-BF43-49B5-97CF-DC6C706DEC0F}" srcOrd="0" destOrd="0" parTransId="{18F146BB-68A1-4A90-87C3-B1B509332E97}" sibTransId="{9C812D34-FAE1-4D3B-B453-6CD958EDC5C6}"/>
    <dgm:cxn modelId="{6A13E84B-8328-429F-9AE3-55D29DF31829}" type="presOf" srcId="{141C4372-64B9-4399-95DD-56A6E2F0ADCA}" destId="{8CC257E6-04D2-4436-A530-CFC324CF3EDB}" srcOrd="0" destOrd="0" presId="urn:microsoft.com/office/officeart/2005/8/layout/lProcess3"/>
    <dgm:cxn modelId="{86A02C9C-9645-409E-BA90-6625EC403EDD}" type="presOf" srcId="{0762D343-8035-4D09-93C2-904604C93364}" destId="{591809F8-AA55-4FE3-BB17-932CE2E7A1F5}" srcOrd="0" destOrd="0" presId="urn:microsoft.com/office/officeart/2005/8/layout/lProcess3"/>
    <dgm:cxn modelId="{F8C1A0DA-D63E-485E-9295-6C8BD652B3E5}" type="presOf" srcId="{33AB1C65-BDF2-4E07-A799-8B1AF7BDC70A}" destId="{05FA81E7-D93E-4DC7-A678-4E940A1910BB}" srcOrd="0" destOrd="0" presId="urn:microsoft.com/office/officeart/2005/8/layout/lProcess3"/>
    <dgm:cxn modelId="{1FB27DFC-6502-4D19-B4D4-D792AAC9FCA7}" type="presOf" srcId="{4ED7F8E4-4CEE-498A-9617-62E9AC4F228D}" destId="{2839F187-5C99-4D66-8FA2-759EB9B5E73A}" srcOrd="0" destOrd="0" presId="urn:microsoft.com/office/officeart/2005/8/layout/lProcess3"/>
    <dgm:cxn modelId="{ECA69249-2BCE-44D9-A33D-13F814612978}" srcId="{0C626668-496D-4514-BC9F-1B0991BF2693}" destId="{7A9F1BF8-85F3-402E-B1B0-04AEB9CD252B}" srcOrd="3" destOrd="0" parTransId="{9B5DF4A1-A743-42C3-B60A-44279C61D5F9}" sibTransId="{E74E90C5-8A38-4EFE-AB9B-A606D68CD0F9}"/>
    <dgm:cxn modelId="{6B7A430D-0504-49DA-A96C-2C9FF4269CC7}" srcId="{4ED7F8E4-4CEE-498A-9617-62E9AC4F228D}" destId="{10566815-EBF2-4D20-B404-7D21FE751F46}" srcOrd="0" destOrd="0" parTransId="{5514EB3E-6FEF-4DC8-A947-45C0E1E76318}" sibTransId="{FF775E88-D842-41ED-A79E-20E4DE323268}"/>
    <dgm:cxn modelId="{A5C78713-5EE3-4D0D-B7C7-A13D11380C59}" srcId="{7A9F1BF8-85F3-402E-B1B0-04AEB9CD252B}" destId="{497DEC1B-6FF5-45D3-BD0F-B5606A4BE816}" srcOrd="0" destOrd="0" parTransId="{83141BCF-AA9B-4EE4-A347-652E3D321AE3}" sibTransId="{442D2D11-6784-494E-9213-ECD4A1D1FFD4}"/>
    <dgm:cxn modelId="{7810D27E-8294-4C88-A666-EE840B231A5B}" type="presOf" srcId="{CEDF4ABF-104C-442C-8626-0FDCBA2A6B87}" destId="{B2E12093-ED96-43E2-86E3-EB8DB18B5464}" srcOrd="0" destOrd="0" presId="urn:microsoft.com/office/officeart/2005/8/layout/lProcess3"/>
    <dgm:cxn modelId="{CB89403E-449D-4CE1-8B9C-1B5482F8F001}" srcId="{1A1CF57C-D68A-470D-B64E-C8B03AA1B081}" destId="{BEA089A6-6CEF-44EF-9B87-413A16BBDBDC}" srcOrd="1" destOrd="0" parTransId="{03F84E93-07AE-4083-A3AE-72D663E07380}" sibTransId="{BF45CE05-6FB7-4178-AF09-78B8821D9C4E}"/>
    <dgm:cxn modelId="{3E3A3BD2-BA61-4348-BD24-ACAA39BA5633}" type="presOf" srcId="{D8B4EFE9-5E79-440A-A13E-1EAFA0ADAEBE}" destId="{FE3A8418-65B7-4672-A5B4-99F59191D4D2}" srcOrd="0" destOrd="0" presId="urn:microsoft.com/office/officeart/2005/8/layout/lProcess3"/>
    <dgm:cxn modelId="{EA674E62-03EF-44B5-82A1-EFC09BE0F9B5}" type="presOf" srcId="{D4969164-D228-4814-8668-1F81FA23C3AF}" destId="{1A0D5280-8C17-4CE8-AEDC-6B622A7EC83E}" srcOrd="0" destOrd="0" presId="urn:microsoft.com/office/officeart/2005/8/layout/lProcess3"/>
    <dgm:cxn modelId="{BD1831ED-5EA3-465F-B126-8DF0B60DA771}" srcId="{CEDF4ABF-104C-442C-8626-0FDCBA2A6B87}" destId="{F1A6CA48-8A00-4D7E-B121-1A37AC85A191}" srcOrd="3" destOrd="0" parTransId="{6C86DD40-2A9E-4DB0-9A0E-904367B327D7}" sibTransId="{49A5B9D8-D286-45DD-A965-4FE4D8FEB8C0}"/>
    <dgm:cxn modelId="{DB48705B-EAFA-4588-9B4D-354D566BAAF0}" srcId="{7A9F1BF8-85F3-402E-B1B0-04AEB9CD252B}" destId="{77992293-AEA8-4B20-823F-AA5DDFCF5314}" srcOrd="3" destOrd="0" parTransId="{EDF77042-1F13-410D-B442-2F9AC2E362B4}" sibTransId="{85E96A5E-57DF-4421-948A-766A363F6B20}"/>
    <dgm:cxn modelId="{07C385DB-AFB6-407C-8AB4-E66B1EEC08B2}" srcId="{4ED7F8E4-4CEE-498A-9617-62E9AC4F228D}" destId="{8C82B30B-01D3-4E5E-B65D-A8A1457AABCE}" srcOrd="3" destOrd="0" parTransId="{5E6FBE5E-ED61-4B88-8866-BCAC25145FC5}" sibTransId="{1F9A88F8-B86B-4A2C-9540-BACA0000F970}"/>
    <dgm:cxn modelId="{7C89D97B-E3D7-4ADE-B441-9F03FE071FC0}" srcId="{CEDF4ABF-104C-442C-8626-0FDCBA2A6B87}" destId="{D4969164-D228-4814-8668-1F81FA23C3AF}" srcOrd="2" destOrd="0" parTransId="{6438702C-4868-4DE1-9058-F801D9A4665B}" sibTransId="{580303AE-DE0F-4C4D-9062-CAA0E688EB35}"/>
    <dgm:cxn modelId="{9F66E50A-44AA-425D-9F26-A29EB583C85E}" srcId="{1A1CF57C-D68A-470D-B64E-C8B03AA1B081}" destId="{D8B4EFE9-5E79-440A-A13E-1EAFA0ADAEBE}" srcOrd="3" destOrd="0" parTransId="{0CCDCD52-0EC9-452C-8A46-2359E721C012}" sibTransId="{247D8CAA-48EA-437C-96B4-2911D2961F8F}"/>
    <dgm:cxn modelId="{D8BA951C-0F80-4504-B25D-A1C14A619573}" type="presOf" srcId="{1A1CF57C-D68A-470D-B64E-C8B03AA1B081}" destId="{7BA29322-774A-4A2B-90B4-5069AB308B81}" srcOrd="0" destOrd="0" presId="urn:microsoft.com/office/officeart/2005/8/layout/lProcess3"/>
    <dgm:cxn modelId="{347B8323-ACF4-4D9E-9366-25079F5E1509}" type="presParOf" srcId="{BAFD60D5-6CF0-41D8-91F8-72832A6A8367}" destId="{BAA935C3-F477-4502-A9ED-2D340AEEC451}" srcOrd="0" destOrd="0" presId="urn:microsoft.com/office/officeart/2005/8/layout/lProcess3"/>
    <dgm:cxn modelId="{AF5406DF-D028-4C8D-8F4B-B61D2F42D451}" type="presParOf" srcId="{BAA935C3-F477-4502-A9ED-2D340AEEC451}" destId="{B2E12093-ED96-43E2-86E3-EB8DB18B5464}" srcOrd="0" destOrd="0" presId="urn:microsoft.com/office/officeart/2005/8/layout/lProcess3"/>
    <dgm:cxn modelId="{2DA659F8-2D22-4070-B170-10D1642914EB}" type="presParOf" srcId="{BAA935C3-F477-4502-A9ED-2D340AEEC451}" destId="{09BC082D-0A06-4F74-B11B-D467053FB340}" srcOrd="1" destOrd="0" presId="urn:microsoft.com/office/officeart/2005/8/layout/lProcess3"/>
    <dgm:cxn modelId="{1CD145C5-9FB6-4D7D-BE53-F8F0DDCA41E4}" type="presParOf" srcId="{BAA935C3-F477-4502-A9ED-2D340AEEC451}" destId="{F9E8C464-5003-4F63-B62B-9AA64404177E}" srcOrd="2" destOrd="0" presId="urn:microsoft.com/office/officeart/2005/8/layout/lProcess3"/>
    <dgm:cxn modelId="{49726FC5-0FEE-43D6-9B5A-DC3FB6676593}" type="presParOf" srcId="{BAA935C3-F477-4502-A9ED-2D340AEEC451}" destId="{2B209F33-D27C-4977-ADDA-DE681D70DCE7}" srcOrd="3" destOrd="0" presId="urn:microsoft.com/office/officeart/2005/8/layout/lProcess3"/>
    <dgm:cxn modelId="{8A545046-3443-4DCB-85D8-3F5A10960C84}" type="presParOf" srcId="{BAA935C3-F477-4502-A9ED-2D340AEEC451}" destId="{F63A6DAA-19AD-4A54-8FF2-1D7DCF366E93}" srcOrd="4" destOrd="0" presId="urn:microsoft.com/office/officeart/2005/8/layout/lProcess3"/>
    <dgm:cxn modelId="{BDC65657-1535-4893-9C21-976917C90AF1}" type="presParOf" srcId="{BAA935C3-F477-4502-A9ED-2D340AEEC451}" destId="{4234A7A5-D52E-4DF1-9643-FDF7F4499212}" srcOrd="5" destOrd="0" presId="urn:microsoft.com/office/officeart/2005/8/layout/lProcess3"/>
    <dgm:cxn modelId="{9F2ACCD5-3EC2-4C82-B0B8-64EA7EB3FF6B}" type="presParOf" srcId="{BAA935C3-F477-4502-A9ED-2D340AEEC451}" destId="{1A0D5280-8C17-4CE8-AEDC-6B622A7EC83E}" srcOrd="6" destOrd="0" presId="urn:microsoft.com/office/officeart/2005/8/layout/lProcess3"/>
    <dgm:cxn modelId="{A43C0583-C76F-41CC-A6AF-377B67882B9F}" type="presParOf" srcId="{BAA935C3-F477-4502-A9ED-2D340AEEC451}" destId="{8D45D4A9-A19F-4A5A-87F4-042A35136265}" srcOrd="7" destOrd="0" presId="urn:microsoft.com/office/officeart/2005/8/layout/lProcess3"/>
    <dgm:cxn modelId="{3F220582-1396-419B-8EDE-BD771342C17C}" type="presParOf" srcId="{BAA935C3-F477-4502-A9ED-2D340AEEC451}" destId="{AE06DE4E-F9C2-40EF-A303-2214BF7499A0}" srcOrd="8" destOrd="0" presId="urn:microsoft.com/office/officeart/2005/8/layout/lProcess3"/>
    <dgm:cxn modelId="{657A79DA-B285-4429-A5B6-321A5BC86F92}" type="presParOf" srcId="{BAFD60D5-6CF0-41D8-91F8-72832A6A8367}" destId="{A257C846-964E-4977-A669-D6A0B6AEBBF3}" srcOrd="1" destOrd="0" presId="urn:microsoft.com/office/officeart/2005/8/layout/lProcess3"/>
    <dgm:cxn modelId="{FDA756B7-4D17-4906-A106-AED22743EADA}" type="presParOf" srcId="{BAFD60D5-6CF0-41D8-91F8-72832A6A8367}" destId="{E38047A0-6F8F-43E7-A012-84EC6DAC9F61}" srcOrd="2" destOrd="0" presId="urn:microsoft.com/office/officeart/2005/8/layout/lProcess3"/>
    <dgm:cxn modelId="{06327E97-0FA8-4BC2-803C-458F1444FCDD}" type="presParOf" srcId="{E38047A0-6F8F-43E7-A012-84EC6DAC9F61}" destId="{7BA29322-774A-4A2B-90B4-5069AB308B81}" srcOrd="0" destOrd="0" presId="urn:microsoft.com/office/officeart/2005/8/layout/lProcess3"/>
    <dgm:cxn modelId="{D18B9C2A-4431-4441-8C06-B4FEDA76A07C}" type="presParOf" srcId="{E38047A0-6F8F-43E7-A012-84EC6DAC9F61}" destId="{294556BB-35BE-43FC-8A3A-5C2BB1CF4BB8}" srcOrd="1" destOrd="0" presId="urn:microsoft.com/office/officeart/2005/8/layout/lProcess3"/>
    <dgm:cxn modelId="{D708F7B0-74C2-4A61-8B79-F72EA8A68567}" type="presParOf" srcId="{E38047A0-6F8F-43E7-A012-84EC6DAC9F61}" destId="{548D13DD-B770-44BD-9632-A367BD6E0C65}" srcOrd="2" destOrd="0" presId="urn:microsoft.com/office/officeart/2005/8/layout/lProcess3"/>
    <dgm:cxn modelId="{B522EFAA-E5FE-4FCC-89B2-A6126D63E90C}" type="presParOf" srcId="{E38047A0-6F8F-43E7-A012-84EC6DAC9F61}" destId="{995FE77A-96A4-4B6E-B055-626E0611B251}" srcOrd="3" destOrd="0" presId="urn:microsoft.com/office/officeart/2005/8/layout/lProcess3"/>
    <dgm:cxn modelId="{5F77BB15-DB93-4FD2-9644-6E3CEAB140DC}" type="presParOf" srcId="{E38047A0-6F8F-43E7-A012-84EC6DAC9F61}" destId="{6218F63E-0286-4737-AB53-7E4FB0F91AB8}" srcOrd="4" destOrd="0" presId="urn:microsoft.com/office/officeart/2005/8/layout/lProcess3"/>
    <dgm:cxn modelId="{AC728730-D771-4447-816D-ABD1EF91EA4C}" type="presParOf" srcId="{E38047A0-6F8F-43E7-A012-84EC6DAC9F61}" destId="{8D6A7897-8F1E-441E-B132-7033AFD738FA}" srcOrd="5" destOrd="0" presId="urn:microsoft.com/office/officeart/2005/8/layout/lProcess3"/>
    <dgm:cxn modelId="{B376BB22-5C67-452B-BA81-5254CC9F3E51}" type="presParOf" srcId="{E38047A0-6F8F-43E7-A012-84EC6DAC9F61}" destId="{05FA81E7-D93E-4DC7-A678-4E940A1910BB}" srcOrd="6" destOrd="0" presId="urn:microsoft.com/office/officeart/2005/8/layout/lProcess3"/>
    <dgm:cxn modelId="{FC96C27E-2204-4E90-810F-826056A7AF4C}" type="presParOf" srcId="{E38047A0-6F8F-43E7-A012-84EC6DAC9F61}" destId="{6F10FEDD-DF7B-414C-A3D6-3F9ADE7F9EC0}" srcOrd="7" destOrd="0" presId="urn:microsoft.com/office/officeart/2005/8/layout/lProcess3"/>
    <dgm:cxn modelId="{C174A4EF-0058-498A-9F66-6B13782EAEAC}" type="presParOf" srcId="{E38047A0-6F8F-43E7-A012-84EC6DAC9F61}" destId="{FE3A8418-65B7-4672-A5B4-99F59191D4D2}" srcOrd="8" destOrd="0" presId="urn:microsoft.com/office/officeart/2005/8/layout/lProcess3"/>
    <dgm:cxn modelId="{B5775E84-63B1-4EFB-BC14-D3D4430195AC}" type="presParOf" srcId="{BAFD60D5-6CF0-41D8-91F8-72832A6A8367}" destId="{9322EB78-ADC6-4C3D-8DE4-AAE87327EF3C}" srcOrd="3" destOrd="0" presId="urn:microsoft.com/office/officeart/2005/8/layout/lProcess3"/>
    <dgm:cxn modelId="{6F708536-61BC-49BA-9711-A4FCBF0563E6}" type="presParOf" srcId="{BAFD60D5-6CF0-41D8-91F8-72832A6A8367}" destId="{9E9DB479-ADC8-4200-85AC-946E6350687F}" srcOrd="4" destOrd="0" presId="urn:microsoft.com/office/officeart/2005/8/layout/lProcess3"/>
    <dgm:cxn modelId="{0E993440-3B55-434E-9F5D-47CD3013BBAD}" type="presParOf" srcId="{9E9DB479-ADC8-4200-85AC-946E6350687F}" destId="{2839F187-5C99-4D66-8FA2-759EB9B5E73A}" srcOrd="0" destOrd="0" presId="urn:microsoft.com/office/officeart/2005/8/layout/lProcess3"/>
    <dgm:cxn modelId="{AFC05AB2-8E61-4862-9FB1-018C668D551E}" type="presParOf" srcId="{9E9DB479-ADC8-4200-85AC-946E6350687F}" destId="{D7A328B0-1B34-494E-B197-E86B5EF94981}" srcOrd="1" destOrd="0" presId="urn:microsoft.com/office/officeart/2005/8/layout/lProcess3"/>
    <dgm:cxn modelId="{56A1A9F7-D9AF-49F2-A2F2-16A717DD3E8D}" type="presParOf" srcId="{9E9DB479-ADC8-4200-85AC-946E6350687F}" destId="{4545927E-7399-4914-BE85-D1397C67C8B0}" srcOrd="2" destOrd="0" presId="urn:microsoft.com/office/officeart/2005/8/layout/lProcess3"/>
    <dgm:cxn modelId="{FA29D0BC-CE35-4356-BDB8-BBB3740AC22A}" type="presParOf" srcId="{9E9DB479-ADC8-4200-85AC-946E6350687F}" destId="{EC8EA4A6-1923-4650-AD72-74F83C2E68E2}" srcOrd="3" destOrd="0" presId="urn:microsoft.com/office/officeart/2005/8/layout/lProcess3"/>
    <dgm:cxn modelId="{6D5CA76E-0C31-4BF9-9FB6-692020490920}" type="presParOf" srcId="{9E9DB479-ADC8-4200-85AC-946E6350687F}" destId="{85A3B23B-66E9-4405-AB74-AC146105B180}" srcOrd="4" destOrd="0" presId="urn:microsoft.com/office/officeart/2005/8/layout/lProcess3"/>
    <dgm:cxn modelId="{6C34351C-4499-4C5D-B69F-8FC66DF997DA}" type="presParOf" srcId="{9E9DB479-ADC8-4200-85AC-946E6350687F}" destId="{0CC1FE43-1D91-4CA6-92CD-098D4B7592F2}" srcOrd="5" destOrd="0" presId="urn:microsoft.com/office/officeart/2005/8/layout/lProcess3"/>
    <dgm:cxn modelId="{CFED80D8-0EBE-4FA2-A717-1A4095D3FF3C}" type="presParOf" srcId="{9E9DB479-ADC8-4200-85AC-946E6350687F}" destId="{7013CA56-E570-4C3B-9E5E-9D735FE8981C}" srcOrd="6" destOrd="0" presId="urn:microsoft.com/office/officeart/2005/8/layout/lProcess3"/>
    <dgm:cxn modelId="{78A9B329-CFED-48F7-807D-65B30A8BED5A}" type="presParOf" srcId="{9E9DB479-ADC8-4200-85AC-946E6350687F}" destId="{290C6AA0-026E-47F1-A063-D1FE279F1C3D}" srcOrd="7" destOrd="0" presId="urn:microsoft.com/office/officeart/2005/8/layout/lProcess3"/>
    <dgm:cxn modelId="{EB9ECD55-C23C-414B-A9AF-A6BBC8014835}" type="presParOf" srcId="{9E9DB479-ADC8-4200-85AC-946E6350687F}" destId="{F722D9E0-E132-4E06-91C2-A93F3EE2526F}" srcOrd="8" destOrd="0" presId="urn:microsoft.com/office/officeart/2005/8/layout/lProcess3"/>
    <dgm:cxn modelId="{00AAC669-0E3D-4494-80A8-3A2210A73697}" type="presParOf" srcId="{BAFD60D5-6CF0-41D8-91F8-72832A6A8367}" destId="{6B25DCB6-74BF-4474-A751-31DD1C79A9A9}" srcOrd="5" destOrd="0" presId="urn:microsoft.com/office/officeart/2005/8/layout/lProcess3"/>
    <dgm:cxn modelId="{B5A3FA19-388C-4A89-AE61-151644B2735F}" type="presParOf" srcId="{BAFD60D5-6CF0-41D8-91F8-72832A6A8367}" destId="{2975E858-CF9B-44D7-B69F-51FCBB40D1B5}" srcOrd="6" destOrd="0" presId="urn:microsoft.com/office/officeart/2005/8/layout/lProcess3"/>
    <dgm:cxn modelId="{4FB94468-26E5-4500-BD63-3E982CA23C5B}" type="presParOf" srcId="{2975E858-CF9B-44D7-B69F-51FCBB40D1B5}" destId="{4C2209EA-EA9E-4C6F-A20B-2C010F23252D}" srcOrd="0" destOrd="0" presId="urn:microsoft.com/office/officeart/2005/8/layout/lProcess3"/>
    <dgm:cxn modelId="{15B5D7CB-DA3F-4C35-A492-B1998511A3D5}" type="presParOf" srcId="{2975E858-CF9B-44D7-B69F-51FCBB40D1B5}" destId="{CE50F2EA-AAB7-4317-8E85-B842637BDC40}" srcOrd="1" destOrd="0" presId="urn:microsoft.com/office/officeart/2005/8/layout/lProcess3"/>
    <dgm:cxn modelId="{9FD013FD-2FBC-4080-BA25-5475B28FBE2E}" type="presParOf" srcId="{2975E858-CF9B-44D7-B69F-51FCBB40D1B5}" destId="{A5BCBE8E-A039-43DC-9BC3-C82FA5F238E6}" srcOrd="2" destOrd="0" presId="urn:microsoft.com/office/officeart/2005/8/layout/lProcess3"/>
    <dgm:cxn modelId="{387A4B8A-9450-4D89-87F1-7E5A69F841EF}" type="presParOf" srcId="{2975E858-CF9B-44D7-B69F-51FCBB40D1B5}" destId="{2A9EBD92-1493-4DA0-A368-2A2811F46AD3}" srcOrd="3" destOrd="0" presId="urn:microsoft.com/office/officeart/2005/8/layout/lProcess3"/>
    <dgm:cxn modelId="{D171EFC4-285B-4DA0-861C-4D18A34B34C4}" type="presParOf" srcId="{2975E858-CF9B-44D7-B69F-51FCBB40D1B5}" destId="{8CC257E6-04D2-4436-A530-CFC324CF3EDB}" srcOrd="4" destOrd="0" presId="urn:microsoft.com/office/officeart/2005/8/layout/lProcess3"/>
    <dgm:cxn modelId="{CDBBA93A-6698-454B-9C01-7AD31000CD96}" type="presParOf" srcId="{2975E858-CF9B-44D7-B69F-51FCBB40D1B5}" destId="{A5EF89B2-5D61-406B-B4B5-1F5AE9121914}" srcOrd="5" destOrd="0" presId="urn:microsoft.com/office/officeart/2005/8/layout/lProcess3"/>
    <dgm:cxn modelId="{E1FD8E5F-E6F7-45DF-AEDD-135B84E47A2C}" type="presParOf" srcId="{2975E858-CF9B-44D7-B69F-51FCBB40D1B5}" destId="{591809F8-AA55-4FE3-BB17-932CE2E7A1F5}" srcOrd="6" destOrd="0" presId="urn:microsoft.com/office/officeart/2005/8/layout/lProcess3"/>
    <dgm:cxn modelId="{CAC27A3B-D00E-4694-8408-194097817D18}" type="presParOf" srcId="{2975E858-CF9B-44D7-B69F-51FCBB40D1B5}" destId="{EA6C61BF-7391-45C9-9E69-D6DC355FCE2F}" srcOrd="7" destOrd="0" presId="urn:microsoft.com/office/officeart/2005/8/layout/lProcess3"/>
    <dgm:cxn modelId="{0994088A-DA05-427E-8B14-C4EE02860F4B}" type="presParOf" srcId="{2975E858-CF9B-44D7-B69F-51FCBB40D1B5}" destId="{A713A498-D425-4884-B610-BBB95D837253}" srcOrd="8"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C626668-496D-4514-BC9F-1B0991BF269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CEDF4ABF-104C-442C-8626-0FDCBA2A6B87}">
      <dgm:prSet phldrT="[Text]"/>
      <dgm:spPr>
        <a:solidFill>
          <a:schemeClr val="accent2"/>
        </a:solidFill>
      </dgm:spPr>
      <dgm:t>
        <a:bodyPr/>
        <a:lstStyle/>
        <a:p>
          <a:r>
            <a:rPr lang="en-US" dirty="0" smtClean="0"/>
            <a:t>Patty</a:t>
          </a:r>
          <a:endParaRPr lang="en-US" dirty="0"/>
        </a:p>
      </dgm:t>
    </dgm:pt>
    <dgm:pt modelId="{6301B278-458E-4941-8BBC-BC8976A079C7}" type="parTrans" cxnId="{B81127C6-487E-4C4C-BE57-2FAB29D8301F}">
      <dgm:prSet/>
      <dgm:spPr/>
      <dgm:t>
        <a:bodyPr/>
        <a:lstStyle/>
        <a:p>
          <a:endParaRPr lang="en-US"/>
        </a:p>
      </dgm:t>
    </dgm:pt>
    <dgm:pt modelId="{3A89D929-6AD7-4672-A923-7704792736F3}" type="sibTrans" cxnId="{B81127C6-487E-4C4C-BE57-2FAB29D8301F}">
      <dgm:prSet/>
      <dgm:spPr/>
      <dgm:t>
        <a:bodyPr/>
        <a:lstStyle/>
        <a:p>
          <a:endParaRPr lang="en-US"/>
        </a:p>
      </dgm:t>
    </dgm:pt>
    <dgm:pt modelId="{CC37CD8D-1793-4570-A080-82B6BC3D9B2B}">
      <dgm:prSet phldrT="[Text]"/>
      <dgm:spPr/>
      <dgm:t>
        <a:bodyPr/>
        <a:lstStyle/>
        <a:p>
          <a:r>
            <a:rPr lang="en-US" dirty="0" smtClean="0"/>
            <a:t>BA Cinema</a:t>
          </a:r>
          <a:endParaRPr lang="en-US" dirty="0"/>
        </a:p>
      </dgm:t>
    </dgm:pt>
    <dgm:pt modelId="{B9458DCF-AC33-4C33-8C4C-8274359AE75A}" type="parTrans" cxnId="{A4F2A6D1-3E0B-478C-853D-A5B422C75B5D}">
      <dgm:prSet/>
      <dgm:spPr/>
      <dgm:t>
        <a:bodyPr/>
        <a:lstStyle/>
        <a:p>
          <a:endParaRPr lang="en-US"/>
        </a:p>
      </dgm:t>
    </dgm:pt>
    <dgm:pt modelId="{82CEACAD-67EC-4A1E-9AF2-C2715FE0BE07}" type="sibTrans" cxnId="{A4F2A6D1-3E0B-478C-853D-A5B422C75B5D}">
      <dgm:prSet/>
      <dgm:spPr/>
      <dgm:t>
        <a:bodyPr/>
        <a:lstStyle/>
        <a:p>
          <a:endParaRPr lang="en-US"/>
        </a:p>
      </dgm:t>
    </dgm:pt>
    <dgm:pt modelId="{3F7151A1-C55F-488A-8CD5-EE8DC195A7E2}">
      <dgm:prSet phldrT="[Text]"/>
      <dgm:spPr/>
      <dgm:t>
        <a:bodyPr/>
        <a:lstStyle/>
        <a:p>
          <a:r>
            <a:rPr lang="en-US" dirty="0" smtClean="0"/>
            <a:t>M.S. Counseling</a:t>
          </a:r>
          <a:endParaRPr lang="en-US" dirty="0"/>
        </a:p>
      </dgm:t>
    </dgm:pt>
    <dgm:pt modelId="{10AC62F5-BC82-40FB-87F0-C74D417FD73B}" type="parTrans" cxnId="{AE8667E9-A040-42B5-9F9D-95791EC01A3F}">
      <dgm:prSet/>
      <dgm:spPr/>
      <dgm:t>
        <a:bodyPr/>
        <a:lstStyle/>
        <a:p>
          <a:endParaRPr lang="en-US"/>
        </a:p>
      </dgm:t>
    </dgm:pt>
    <dgm:pt modelId="{CEB60097-3874-4350-9FC5-8296D49DA541}" type="sibTrans" cxnId="{AE8667E9-A040-42B5-9F9D-95791EC01A3F}">
      <dgm:prSet/>
      <dgm:spPr/>
      <dgm:t>
        <a:bodyPr/>
        <a:lstStyle/>
        <a:p>
          <a:endParaRPr lang="en-US"/>
        </a:p>
      </dgm:t>
    </dgm:pt>
    <dgm:pt modelId="{1A1CF57C-D68A-470D-B64E-C8B03AA1B081}">
      <dgm:prSet phldrT="[Text]"/>
      <dgm:spPr>
        <a:solidFill>
          <a:schemeClr val="accent2"/>
        </a:solidFill>
      </dgm:spPr>
      <dgm:t>
        <a:bodyPr/>
        <a:lstStyle/>
        <a:p>
          <a:r>
            <a:rPr lang="en-US" dirty="0" smtClean="0"/>
            <a:t>Amanda</a:t>
          </a:r>
          <a:endParaRPr lang="en-US" dirty="0"/>
        </a:p>
      </dgm:t>
    </dgm:pt>
    <dgm:pt modelId="{DED17EBE-3694-4A91-8F60-B3A6F1739E9D}" type="parTrans" cxnId="{E1ECC5C0-BBCB-4600-A9BB-8A0248198153}">
      <dgm:prSet/>
      <dgm:spPr/>
      <dgm:t>
        <a:bodyPr/>
        <a:lstStyle/>
        <a:p>
          <a:endParaRPr lang="en-US"/>
        </a:p>
      </dgm:t>
    </dgm:pt>
    <dgm:pt modelId="{C43C6EF0-3091-4552-A06A-8B9683E59F26}" type="sibTrans" cxnId="{E1ECC5C0-BBCB-4600-A9BB-8A0248198153}">
      <dgm:prSet/>
      <dgm:spPr/>
      <dgm:t>
        <a:bodyPr/>
        <a:lstStyle/>
        <a:p>
          <a:endParaRPr lang="en-US"/>
        </a:p>
      </dgm:t>
    </dgm:pt>
    <dgm:pt modelId="{9FD8FB39-BF43-49B5-97CF-DC6C706DEC0F}">
      <dgm:prSet phldrT="[Text]"/>
      <dgm:spPr/>
      <dgm:t>
        <a:bodyPr/>
        <a:lstStyle/>
        <a:p>
          <a:r>
            <a:rPr lang="en-US" dirty="0" smtClean="0"/>
            <a:t>BA Liberal Arts</a:t>
          </a:r>
          <a:endParaRPr lang="en-US" dirty="0"/>
        </a:p>
      </dgm:t>
    </dgm:pt>
    <dgm:pt modelId="{18F146BB-68A1-4A90-87C3-B1B509332E97}" type="parTrans" cxnId="{2A76190D-29B2-4368-97A1-4888D434E11B}">
      <dgm:prSet/>
      <dgm:spPr/>
      <dgm:t>
        <a:bodyPr/>
        <a:lstStyle/>
        <a:p>
          <a:endParaRPr lang="en-US"/>
        </a:p>
      </dgm:t>
    </dgm:pt>
    <dgm:pt modelId="{9C812D34-FAE1-4D3B-B453-6CD958EDC5C6}" type="sibTrans" cxnId="{2A76190D-29B2-4368-97A1-4888D434E11B}">
      <dgm:prSet/>
      <dgm:spPr/>
      <dgm:t>
        <a:bodyPr/>
        <a:lstStyle/>
        <a:p>
          <a:endParaRPr lang="en-US"/>
        </a:p>
      </dgm:t>
    </dgm:pt>
    <dgm:pt modelId="{BEA089A6-6CEF-44EF-9B87-413A16BBDBDC}">
      <dgm:prSet phldrT="[Text]"/>
      <dgm:spPr/>
      <dgm:t>
        <a:bodyPr/>
        <a:lstStyle/>
        <a:p>
          <a:r>
            <a:rPr lang="en-US" dirty="0" smtClean="0"/>
            <a:t>M.S Counseling</a:t>
          </a:r>
          <a:endParaRPr lang="en-US" dirty="0"/>
        </a:p>
      </dgm:t>
    </dgm:pt>
    <dgm:pt modelId="{03F84E93-07AE-4083-A3AE-72D663E07380}" type="parTrans" cxnId="{CB89403E-449D-4CE1-8B9C-1B5482F8F001}">
      <dgm:prSet/>
      <dgm:spPr/>
      <dgm:t>
        <a:bodyPr/>
        <a:lstStyle/>
        <a:p>
          <a:endParaRPr lang="en-US"/>
        </a:p>
      </dgm:t>
    </dgm:pt>
    <dgm:pt modelId="{BF45CE05-6FB7-4178-AF09-78B8821D9C4E}" type="sibTrans" cxnId="{CB89403E-449D-4CE1-8B9C-1B5482F8F001}">
      <dgm:prSet/>
      <dgm:spPr/>
      <dgm:t>
        <a:bodyPr/>
        <a:lstStyle/>
        <a:p>
          <a:endParaRPr lang="en-US"/>
        </a:p>
      </dgm:t>
    </dgm:pt>
    <dgm:pt modelId="{4ED7F8E4-4CEE-498A-9617-62E9AC4F228D}">
      <dgm:prSet phldrT="[Text]"/>
      <dgm:spPr>
        <a:solidFill>
          <a:schemeClr val="accent2"/>
        </a:solidFill>
      </dgm:spPr>
      <dgm:t>
        <a:bodyPr/>
        <a:lstStyle/>
        <a:p>
          <a:r>
            <a:rPr lang="en-US" dirty="0" smtClean="0"/>
            <a:t>Cindy</a:t>
          </a:r>
          <a:endParaRPr lang="en-US" dirty="0"/>
        </a:p>
      </dgm:t>
    </dgm:pt>
    <dgm:pt modelId="{815B7F71-43EC-4C90-85DA-FE3EEC90FF70}" type="parTrans" cxnId="{AD7A125C-7800-47EB-8856-EEA9361CD987}">
      <dgm:prSet/>
      <dgm:spPr/>
      <dgm:t>
        <a:bodyPr/>
        <a:lstStyle/>
        <a:p>
          <a:endParaRPr lang="en-US"/>
        </a:p>
      </dgm:t>
    </dgm:pt>
    <dgm:pt modelId="{C6575577-46B4-4719-8394-1FF7A97E3347}" type="sibTrans" cxnId="{AD7A125C-7800-47EB-8856-EEA9361CD987}">
      <dgm:prSet/>
      <dgm:spPr/>
      <dgm:t>
        <a:bodyPr/>
        <a:lstStyle/>
        <a:p>
          <a:endParaRPr lang="en-US"/>
        </a:p>
      </dgm:t>
    </dgm:pt>
    <dgm:pt modelId="{497DEC1B-6FF5-45D3-BD0F-B5606A4BE816}">
      <dgm:prSet phldrT="[Text]"/>
      <dgm:spPr/>
      <dgm:t>
        <a:bodyPr/>
        <a:lstStyle/>
        <a:p>
          <a:r>
            <a:rPr lang="en-US" dirty="0" smtClean="0"/>
            <a:t>N/A</a:t>
          </a:r>
          <a:endParaRPr lang="en-US" dirty="0"/>
        </a:p>
      </dgm:t>
    </dgm:pt>
    <dgm:pt modelId="{83141BCF-AA9B-4EE4-A347-652E3D321AE3}" type="parTrans" cxnId="{A5C78713-5EE3-4D0D-B7C7-A13D11380C59}">
      <dgm:prSet/>
      <dgm:spPr/>
      <dgm:t>
        <a:bodyPr/>
        <a:lstStyle/>
        <a:p>
          <a:endParaRPr lang="en-US"/>
        </a:p>
      </dgm:t>
    </dgm:pt>
    <dgm:pt modelId="{442D2D11-6784-494E-9213-ECD4A1D1FFD4}" type="sibTrans" cxnId="{A5C78713-5EE3-4D0D-B7C7-A13D11380C59}">
      <dgm:prSet/>
      <dgm:spPr/>
      <dgm:t>
        <a:bodyPr/>
        <a:lstStyle/>
        <a:p>
          <a:endParaRPr lang="en-US"/>
        </a:p>
      </dgm:t>
    </dgm:pt>
    <dgm:pt modelId="{141C4372-64B9-4399-95DD-56A6E2F0ADCA}">
      <dgm:prSet phldrT="[Text]"/>
      <dgm:spPr/>
      <dgm:t>
        <a:bodyPr/>
        <a:lstStyle/>
        <a:p>
          <a:r>
            <a:rPr lang="en-US" dirty="0" smtClean="0"/>
            <a:t>Masters</a:t>
          </a:r>
          <a:endParaRPr lang="en-US" dirty="0"/>
        </a:p>
      </dgm:t>
    </dgm:pt>
    <dgm:pt modelId="{B751D2B6-1B69-4CF2-85A7-3179029C8D60}" type="parTrans" cxnId="{B794DEB8-A1D0-4F23-B468-4836D747F147}">
      <dgm:prSet/>
      <dgm:spPr/>
      <dgm:t>
        <a:bodyPr/>
        <a:lstStyle/>
        <a:p>
          <a:endParaRPr lang="en-US"/>
        </a:p>
      </dgm:t>
    </dgm:pt>
    <dgm:pt modelId="{F76DF528-B2E0-4572-B19A-DADFD4A0B840}" type="sibTrans" cxnId="{B794DEB8-A1D0-4F23-B468-4836D747F147}">
      <dgm:prSet/>
      <dgm:spPr/>
      <dgm:t>
        <a:bodyPr/>
        <a:lstStyle/>
        <a:p>
          <a:endParaRPr lang="en-US"/>
        </a:p>
      </dgm:t>
    </dgm:pt>
    <dgm:pt modelId="{D4969164-D228-4814-8668-1F81FA23C3AF}">
      <dgm:prSet phldrT="[Text]"/>
      <dgm:spPr/>
      <dgm:t>
        <a:bodyPr/>
        <a:lstStyle/>
        <a:p>
          <a:r>
            <a:rPr lang="en-US" dirty="0" smtClean="0"/>
            <a:t>Administrative Assistant</a:t>
          </a:r>
          <a:endParaRPr lang="en-US" dirty="0"/>
        </a:p>
      </dgm:t>
    </dgm:pt>
    <dgm:pt modelId="{6438702C-4868-4DE1-9058-F801D9A4665B}" type="parTrans" cxnId="{7C89D97B-E3D7-4ADE-B441-9F03FE071FC0}">
      <dgm:prSet/>
      <dgm:spPr/>
      <dgm:t>
        <a:bodyPr/>
        <a:lstStyle/>
        <a:p>
          <a:endParaRPr lang="en-US"/>
        </a:p>
      </dgm:t>
    </dgm:pt>
    <dgm:pt modelId="{580303AE-DE0F-4C4D-9062-CAA0E688EB35}" type="sibTrans" cxnId="{7C89D97B-E3D7-4ADE-B441-9F03FE071FC0}">
      <dgm:prSet/>
      <dgm:spPr/>
      <dgm:t>
        <a:bodyPr/>
        <a:lstStyle/>
        <a:p>
          <a:endParaRPr lang="en-US"/>
        </a:p>
      </dgm:t>
    </dgm:pt>
    <dgm:pt modelId="{33AB1C65-BDF2-4E07-A799-8B1AF7BDC70A}">
      <dgm:prSet phldrT="[Text]"/>
      <dgm:spPr/>
      <dgm:t>
        <a:bodyPr/>
        <a:lstStyle/>
        <a:p>
          <a:r>
            <a:rPr lang="en-US" dirty="0" smtClean="0"/>
            <a:t>Waitress</a:t>
          </a:r>
          <a:endParaRPr lang="en-US" dirty="0"/>
        </a:p>
      </dgm:t>
    </dgm:pt>
    <dgm:pt modelId="{A9579384-CF1B-4F9A-84D3-615C74A80A5F}" type="parTrans" cxnId="{11801BB6-ACEA-4B13-89FE-D9157008BF3A}">
      <dgm:prSet/>
      <dgm:spPr/>
      <dgm:t>
        <a:bodyPr/>
        <a:lstStyle/>
        <a:p>
          <a:endParaRPr lang="en-US"/>
        </a:p>
      </dgm:t>
    </dgm:pt>
    <dgm:pt modelId="{4816234B-407F-4CFF-9502-78365C206368}" type="sibTrans" cxnId="{11801BB6-ACEA-4B13-89FE-D9157008BF3A}">
      <dgm:prSet/>
      <dgm:spPr/>
      <dgm:t>
        <a:bodyPr/>
        <a:lstStyle/>
        <a:p>
          <a:endParaRPr lang="en-US"/>
        </a:p>
      </dgm:t>
    </dgm:pt>
    <dgm:pt modelId="{F1A6CA48-8A00-4D7E-B121-1A37AC85A191}">
      <dgm:prSet phldrT="[Text]"/>
      <dgm:spPr/>
      <dgm:t>
        <a:bodyPr/>
        <a:lstStyle/>
        <a:p>
          <a:r>
            <a:rPr lang="en-US" dirty="0" smtClean="0"/>
            <a:t>Career Counselor</a:t>
          </a:r>
          <a:endParaRPr lang="en-US" dirty="0"/>
        </a:p>
      </dgm:t>
    </dgm:pt>
    <dgm:pt modelId="{6C86DD40-2A9E-4DB0-9A0E-904367B327D7}" type="parTrans" cxnId="{BD1831ED-5EA3-465F-B126-8DF0B60DA771}">
      <dgm:prSet/>
      <dgm:spPr/>
      <dgm:t>
        <a:bodyPr/>
        <a:lstStyle/>
        <a:p>
          <a:endParaRPr lang="en-US"/>
        </a:p>
      </dgm:t>
    </dgm:pt>
    <dgm:pt modelId="{49A5B9D8-D286-45DD-A965-4FE4D8FEB8C0}" type="sibTrans" cxnId="{BD1831ED-5EA3-465F-B126-8DF0B60DA771}">
      <dgm:prSet/>
      <dgm:spPr/>
      <dgm:t>
        <a:bodyPr/>
        <a:lstStyle/>
        <a:p>
          <a:endParaRPr lang="en-US"/>
        </a:p>
      </dgm:t>
    </dgm:pt>
    <dgm:pt modelId="{D8B4EFE9-5E79-440A-A13E-1EAFA0ADAEBE}">
      <dgm:prSet phldrT="[Text]"/>
      <dgm:spPr/>
      <dgm:t>
        <a:bodyPr/>
        <a:lstStyle/>
        <a:p>
          <a:r>
            <a:rPr lang="en-US" dirty="0" smtClean="0"/>
            <a:t>Coordinator of Career Development Services</a:t>
          </a:r>
          <a:endParaRPr lang="en-US" dirty="0"/>
        </a:p>
      </dgm:t>
    </dgm:pt>
    <dgm:pt modelId="{0CCDCD52-0EC9-452C-8A46-2359E721C012}" type="parTrans" cxnId="{9F66E50A-44AA-425D-9F26-A29EB583C85E}">
      <dgm:prSet/>
      <dgm:spPr/>
      <dgm:t>
        <a:bodyPr/>
        <a:lstStyle/>
        <a:p>
          <a:endParaRPr lang="en-US"/>
        </a:p>
      </dgm:t>
    </dgm:pt>
    <dgm:pt modelId="{247D8CAA-48EA-437C-96B4-2911D2961F8F}" type="sibTrans" cxnId="{9F66E50A-44AA-425D-9F26-A29EB583C85E}">
      <dgm:prSet/>
      <dgm:spPr/>
      <dgm:t>
        <a:bodyPr/>
        <a:lstStyle/>
        <a:p>
          <a:endParaRPr lang="en-US"/>
        </a:p>
      </dgm:t>
    </dgm:pt>
    <dgm:pt modelId="{77992293-AEA8-4B20-823F-AA5DDFCF5314}">
      <dgm:prSet phldrT="[Text]"/>
      <dgm:spPr/>
      <dgm:t>
        <a:bodyPr/>
        <a:lstStyle/>
        <a:p>
          <a:r>
            <a:rPr lang="en-US" dirty="0" smtClean="0"/>
            <a:t>Career Counselor</a:t>
          </a:r>
          <a:endParaRPr lang="en-US" dirty="0"/>
        </a:p>
      </dgm:t>
    </dgm:pt>
    <dgm:pt modelId="{EDF77042-1F13-410D-B442-2F9AC2E362B4}" type="parTrans" cxnId="{DB48705B-EAFA-4588-9B4D-354D566BAAF0}">
      <dgm:prSet/>
      <dgm:spPr/>
      <dgm:t>
        <a:bodyPr/>
        <a:lstStyle/>
        <a:p>
          <a:endParaRPr lang="en-US"/>
        </a:p>
      </dgm:t>
    </dgm:pt>
    <dgm:pt modelId="{85E96A5E-57DF-4421-948A-766A363F6B20}" type="sibTrans" cxnId="{DB48705B-EAFA-4588-9B4D-354D566BAAF0}">
      <dgm:prSet/>
      <dgm:spPr/>
      <dgm:t>
        <a:bodyPr/>
        <a:lstStyle/>
        <a:p>
          <a:endParaRPr lang="en-US"/>
        </a:p>
      </dgm:t>
    </dgm:pt>
    <dgm:pt modelId="{0762D343-8035-4D09-93C2-904604C93364}">
      <dgm:prSet phldrT="[Text]"/>
      <dgm:spPr/>
      <dgm:t>
        <a:bodyPr/>
        <a:lstStyle/>
        <a:p>
          <a:endParaRPr lang="en-US" dirty="0"/>
        </a:p>
      </dgm:t>
    </dgm:pt>
    <dgm:pt modelId="{8689A262-7E0A-4CF9-9E4F-E7072F241885}" type="parTrans" cxnId="{08FBF7E4-5603-418F-A650-4D1925684983}">
      <dgm:prSet/>
      <dgm:spPr/>
      <dgm:t>
        <a:bodyPr/>
        <a:lstStyle/>
        <a:p>
          <a:endParaRPr lang="en-US"/>
        </a:p>
      </dgm:t>
    </dgm:pt>
    <dgm:pt modelId="{A475038D-D11E-4456-B22A-1D304B89EFC6}" type="sibTrans" cxnId="{08FBF7E4-5603-418F-A650-4D1925684983}">
      <dgm:prSet/>
      <dgm:spPr/>
      <dgm:t>
        <a:bodyPr/>
        <a:lstStyle/>
        <a:p>
          <a:endParaRPr lang="en-US"/>
        </a:p>
      </dgm:t>
    </dgm:pt>
    <dgm:pt modelId="{7A9F1BF8-85F3-402E-B1B0-04AEB9CD252B}">
      <dgm:prSet phldrT="[Text]"/>
      <dgm:spPr>
        <a:solidFill>
          <a:schemeClr val="accent2"/>
        </a:solidFill>
      </dgm:spPr>
      <dgm:t>
        <a:bodyPr/>
        <a:lstStyle/>
        <a:p>
          <a:r>
            <a:rPr lang="en-US" smtClean="0"/>
            <a:t>School </a:t>
          </a:r>
          <a:r>
            <a:rPr lang="en-US" dirty="0" smtClean="0"/>
            <a:t>&amp; Career Counselors</a:t>
          </a:r>
          <a:endParaRPr lang="en-US" dirty="0"/>
        </a:p>
      </dgm:t>
    </dgm:pt>
    <dgm:pt modelId="{9B5DF4A1-A743-42C3-B60A-44279C61D5F9}" type="parTrans" cxnId="{ECA69249-2BCE-44D9-A33D-13F814612978}">
      <dgm:prSet/>
      <dgm:spPr/>
      <dgm:t>
        <a:bodyPr/>
        <a:lstStyle/>
        <a:p>
          <a:endParaRPr lang="en-US"/>
        </a:p>
      </dgm:t>
    </dgm:pt>
    <dgm:pt modelId="{E74E90C5-8A38-4EFE-AB9B-A606D68CD0F9}" type="sibTrans" cxnId="{ECA69249-2BCE-44D9-A33D-13F814612978}">
      <dgm:prSet/>
      <dgm:spPr/>
      <dgm:t>
        <a:bodyPr/>
        <a:lstStyle/>
        <a:p>
          <a:endParaRPr lang="en-US"/>
        </a:p>
      </dgm:t>
    </dgm:pt>
    <dgm:pt modelId="{10566815-EBF2-4D20-B404-7D21FE751F46}">
      <dgm:prSet phldrT="[Text]"/>
      <dgm:spPr/>
      <dgm:t>
        <a:bodyPr/>
        <a:lstStyle/>
        <a:p>
          <a:r>
            <a:rPr lang="en-US" dirty="0" smtClean="0"/>
            <a:t>BA Psychology</a:t>
          </a:r>
          <a:endParaRPr lang="en-US" dirty="0"/>
        </a:p>
      </dgm:t>
    </dgm:pt>
    <dgm:pt modelId="{5514EB3E-6FEF-4DC8-A947-45C0E1E76318}" type="parTrans" cxnId="{6B7A430D-0504-49DA-A96C-2C9FF4269CC7}">
      <dgm:prSet/>
      <dgm:spPr/>
      <dgm:t>
        <a:bodyPr/>
        <a:lstStyle/>
        <a:p>
          <a:endParaRPr lang="en-US"/>
        </a:p>
      </dgm:t>
    </dgm:pt>
    <dgm:pt modelId="{FF775E88-D842-41ED-A79E-20E4DE323268}" type="sibTrans" cxnId="{6B7A430D-0504-49DA-A96C-2C9FF4269CC7}">
      <dgm:prSet/>
      <dgm:spPr/>
      <dgm:t>
        <a:bodyPr/>
        <a:lstStyle/>
        <a:p>
          <a:endParaRPr lang="en-US"/>
        </a:p>
      </dgm:t>
    </dgm:pt>
    <dgm:pt modelId="{91665587-81E4-4E5E-85BC-6D7AC1696F50}">
      <dgm:prSet phldrT="[Text]"/>
      <dgm:spPr/>
      <dgm:t>
        <a:bodyPr/>
        <a:lstStyle/>
        <a:p>
          <a:r>
            <a:rPr lang="en-US" dirty="0" smtClean="0"/>
            <a:t>MS Public Policy</a:t>
          </a:r>
          <a:endParaRPr lang="en-US" dirty="0"/>
        </a:p>
      </dgm:t>
    </dgm:pt>
    <dgm:pt modelId="{69AE1992-C7BF-4258-9EE8-F2FB35BFDBDD}" type="parTrans" cxnId="{9F4C4D32-6C40-4CAC-8E24-29C1F9377C46}">
      <dgm:prSet/>
      <dgm:spPr/>
      <dgm:t>
        <a:bodyPr/>
        <a:lstStyle/>
        <a:p>
          <a:endParaRPr lang="en-US"/>
        </a:p>
      </dgm:t>
    </dgm:pt>
    <dgm:pt modelId="{3BFCCCA6-2EED-4D63-9E15-1FDC948F2C0F}" type="sibTrans" cxnId="{9F4C4D32-6C40-4CAC-8E24-29C1F9377C46}">
      <dgm:prSet/>
      <dgm:spPr/>
      <dgm:t>
        <a:bodyPr/>
        <a:lstStyle/>
        <a:p>
          <a:endParaRPr lang="en-US"/>
        </a:p>
      </dgm:t>
    </dgm:pt>
    <dgm:pt modelId="{8C82B30B-01D3-4E5E-B65D-A8A1457AABCE}">
      <dgm:prSet phldrT="[Text]"/>
      <dgm:spPr/>
      <dgm:t>
        <a:bodyPr/>
        <a:lstStyle/>
        <a:p>
          <a:r>
            <a:rPr lang="en-US" dirty="0" smtClean="0"/>
            <a:t>Director of Career Services</a:t>
          </a:r>
          <a:endParaRPr lang="en-US" dirty="0"/>
        </a:p>
      </dgm:t>
    </dgm:pt>
    <dgm:pt modelId="{5E6FBE5E-ED61-4B88-8866-BCAC25145FC5}" type="parTrans" cxnId="{07C385DB-AFB6-407C-8AB4-E66B1EEC08B2}">
      <dgm:prSet/>
      <dgm:spPr/>
      <dgm:t>
        <a:bodyPr/>
        <a:lstStyle/>
        <a:p>
          <a:endParaRPr lang="en-US"/>
        </a:p>
      </dgm:t>
    </dgm:pt>
    <dgm:pt modelId="{1F9A88F8-B86B-4A2C-9540-BACA0000F970}" type="sibTrans" cxnId="{07C385DB-AFB6-407C-8AB4-E66B1EEC08B2}">
      <dgm:prSet/>
      <dgm:spPr/>
      <dgm:t>
        <a:bodyPr/>
        <a:lstStyle/>
        <a:p>
          <a:endParaRPr lang="en-US"/>
        </a:p>
      </dgm:t>
    </dgm:pt>
    <dgm:pt modelId="{49643F61-135F-4765-8835-31EC2274286A}">
      <dgm:prSet phldrT="[Text]"/>
      <dgm:spPr/>
      <dgm:t>
        <a:bodyPr/>
        <a:lstStyle/>
        <a:p>
          <a:endParaRPr lang="en-US" dirty="0"/>
        </a:p>
      </dgm:t>
    </dgm:pt>
    <dgm:pt modelId="{936677C8-8B25-4270-AB56-0AB5AA617C29}" type="parTrans" cxnId="{A45DBC47-5E38-4248-B824-06ACC2758576}">
      <dgm:prSet/>
      <dgm:spPr/>
      <dgm:t>
        <a:bodyPr/>
        <a:lstStyle/>
        <a:p>
          <a:endParaRPr lang="en-US"/>
        </a:p>
      </dgm:t>
    </dgm:pt>
    <dgm:pt modelId="{09A519C1-BEC6-46BB-95BA-1D2CAD6937F1}" type="sibTrans" cxnId="{A45DBC47-5E38-4248-B824-06ACC2758576}">
      <dgm:prSet/>
      <dgm:spPr/>
      <dgm:t>
        <a:bodyPr/>
        <a:lstStyle/>
        <a:p>
          <a:endParaRPr lang="en-US"/>
        </a:p>
      </dgm:t>
    </dgm:pt>
    <dgm:pt modelId="{BAFD60D5-6CF0-41D8-91F8-72832A6A8367}" type="pres">
      <dgm:prSet presAssocID="{0C626668-496D-4514-BC9F-1B0991BF2693}" presName="Name0" presStyleCnt="0">
        <dgm:presLayoutVars>
          <dgm:chPref val="3"/>
          <dgm:dir/>
          <dgm:animLvl val="lvl"/>
          <dgm:resizeHandles/>
        </dgm:presLayoutVars>
      </dgm:prSet>
      <dgm:spPr/>
      <dgm:t>
        <a:bodyPr/>
        <a:lstStyle/>
        <a:p>
          <a:endParaRPr lang="en-US"/>
        </a:p>
      </dgm:t>
    </dgm:pt>
    <dgm:pt modelId="{BAA935C3-F477-4502-A9ED-2D340AEEC451}" type="pres">
      <dgm:prSet presAssocID="{CEDF4ABF-104C-442C-8626-0FDCBA2A6B87}" presName="horFlow" presStyleCnt="0"/>
      <dgm:spPr/>
    </dgm:pt>
    <dgm:pt modelId="{B2E12093-ED96-43E2-86E3-EB8DB18B5464}" type="pres">
      <dgm:prSet presAssocID="{CEDF4ABF-104C-442C-8626-0FDCBA2A6B87}" presName="bigChev" presStyleLbl="node1" presStyleIdx="0" presStyleCnt="4"/>
      <dgm:spPr/>
      <dgm:t>
        <a:bodyPr/>
        <a:lstStyle/>
        <a:p>
          <a:endParaRPr lang="en-US"/>
        </a:p>
      </dgm:t>
    </dgm:pt>
    <dgm:pt modelId="{09BC082D-0A06-4F74-B11B-D467053FB340}" type="pres">
      <dgm:prSet presAssocID="{B9458DCF-AC33-4C33-8C4C-8274359AE75A}" presName="parTrans" presStyleCnt="0"/>
      <dgm:spPr/>
    </dgm:pt>
    <dgm:pt modelId="{F9E8C464-5003-4F63-B62B-9AA64404177E}" type="pres">
      <dgm:prSet presAssocID="{CC37CD8D-1793-4570-A080-82B6BC3D9B2B}" presName="node" presStyleLbl="alignAccFollowNode1" presStyleIdx="0" presStyleCnt="16">
        <dgm:presLayoutVars>
          <dgm:bulletEnabled val="1"/>
        </dgm:presLayoutVars>
      </dgm:prSet>
      <dgm:spPr/>
      <dgm:t>
        <a:bodyPr/>
        <a:lstStyle/>
        <a:p>
          <a:endParaRPr lang="en-US"/>
        </a:p>
      </dgm:t>
    </dgm:pt>
    <dgm:pt modelId="{2B209F33-D27C-4977-ADDA-DE681D70DCE7}" type="pres">
      <dgm:prSet presAssocID="{82CEACAD-67EC-4A1E-9AF2-C2715FE0BE07}" presName="sibTrans" presStyleCnt="0"/>
      <dgm:spPr/>
    </dgm:pt>
    <dgm:pt modelId="{F63A6DAA-19AD-4A54-8FF2-1D7DCF366E93}" type="pres">
      <dgm:prSet presAssocID="{3F7151A1-C55F-488A-8CD5-EE8DC195A7E2}" presName="node" presStyleLbl="alignAccFollowNode1" presStyleIdx="1" presStyleCnt="16">
        <dgm:presLayoutVars>
          <dgm:bulletEnabled val="1"/>
        </dgm:presLayoutVars>
      </dgm:prSet>
      <dgm:spPr/>
      <dgm:t>
        <a:bodyPr/>
        <a:lstStyle/>
        <a:p>
          <a:endParaRPr lang="en-US"/>
        </a:p>
      </dgm:t>
    </dgm:pt>
    <dgm:pt modelId="{4234A7A5-D52E-4DF1-9643-FDF7F4499212}" type="pres">
      <dgm:prSet presAssocID="{CEB60097-3874-4350-9FC5-8296D49DA541}" presName="sibTrans" presStyleCnt="0"/>
      <dgm:spPr/>
    </dgm:pt>
    <dgm:pt modelId="{1A0D5280-8C17-4CE8-AEDC-6B622A7EC83E}" type="pres">
      <dgm:prSet presAssocID="{D4969164-D228-4814-8668-1F81FA23C3AF}" presName="node" presStyleLbl="alignAccFollowNode1" presStyleIdx="2" presStyleCnt="16">
        <dgm:presLayoutVars>
          <dgm:bulletEnabled val="1"/>
        </dgm:presLayoutVars>
      </dgm:prSet>
      <dgm:spPr/>
      <dgm:t>
        <a:bodyPr/>
        <a:lstStyle/>
        <a:p>
          <a:endParaRPr lang="en-US"/>
        </a:p>
      </dgm:t>
    </dgm:pt>
    <dgm:pt modelId="{8D45D4A9-A19F-4A5A-87F4-042A35136265}" type="pres">
      <dgm:prSet presAssocID="{580303AE-DE0F-4C4D-9062-CAA0E688EB35}" presName="sibTrans" presStyleCnt="0"/>
      <dgm:spPr/>
    </dgm:pt>
    <dgm:pt modelId="{AE06DE4E-F9C2-40EF-A303-2214BF7499A0}" type="pres">
      <dgm:prSet presAssocID="{F1A6CA48-8A00-4D7E-B121-1A37AC85A191}" presName="node" presStyleLbl="alignAccFollowNode1" presStyleIdx="3" presStyleCnt="16">
        <dgm:presLayoutVars>
          <dgm:bulletEnabled val="1"/>
        </dgm:presLayoutVars>
      </dgm:prSet>
      <dgm:spPr/>
      <dgm:t>
        <a:bodyPr/>
        <a:lstStyle/>
        <a:p>
          <a:endParaRPr lang="en-US"/>
        </a:p>
      </dgm:t>
    </dgm:pt>
    <dgm:pt modelId="{A257C846-964E-4977-A669-D6A0B6AEBBF3}" type="pres">
      <dgm:prSet presAssocID="{CEDF4ABF-104C-442C-8626-0FDCBA2A6B87}" presName="vSp" presStyleCnt="0"/>
      <dgm:spPr/>
    </dgm:pt>
    <dgm:pt modelId="{E38047A0-6F8F-43E7-A012-84EC6DAC9F61}" type="pres">
      <dgm:prSet presAssocID="{1A1CF57C-D68A-470D-B64E-C8B03AA1B081}" presName="horFlow" presStyleCnt="0"/>
      <dgm:spPr/>
    </dgm:pt>
    <dgm:pt modelId="{7BA29322-774A-4A2B-90B4-5069AB308B81}" type="pres">
      <dgm:prSet presAssocID="{1A1CF57C-D68A-470D-B64E-C8B03AA1B081}" presName="bigChev" presStyleLbl="node1" presStyleIdx="1" presStyleCnt="4"/>
      <dgm:spPr/>
      <dgm:t>
        <a:bodyPr/>
        <a:lstStyle/>
        <a:p>
          <a:endParaRPr lang="en-US"/>
        </a:p>
      </dgm:t>
    </dgm:pt>
    <dgm:pt modelId="{294556BB-35BE-43FC-8A3A-5C2BB1CF4BB8}" type="pres">
      <dgm:prSet presAssocID="{18F146BB-68A1-4A90-87C3-B1B509332E97}" presName="parTrans" presStyleCnt="0"/>
      <dgm:spPr/>
    </dgm:pt>
    <dgm:pt modelId="{548D13DD-B770-44BD-9632-A367BD6E0C65}" type="pres">
      <dgm:prSet presAssocID="{9FD8FB39-BF43-49B5-97CF-DC6C706DEC0F}" presName="node" presStyleLbl="alignAccFollowNode1" presStyleIdx="4" presStyleCnt="16">
        <dgm:presLayoutVars>
          <dgm:bulletEnabled val="1"/>
        </dgm:presLayoutVars>
      </dgm:prSet>
      <dgm:spPr/>
      <dgm:t>
        <a:bodyPr/>
        <a:lstStyle/>
        <a:p>
          <a:endParaRPr lang="en-US"/>
        </a:p>
      </dgm:t>
    </dgm:pt>
    <dgm:pt modelId="{995FE77A-96A4-4B6E-B055-626E0611B251}" type="pres">
      <dgm:prSet presAssocID="{9C812D34-FAE1-4D3B-B453-6CD958EDC5C6}" presName="sibTrans" presStyleCnt="0"/>
      <dgm:spPr/>
    </dgm:pt>
    <dgm:pt modelId="{6218F63E-0286-4737-AB53-7E4FB0F91AB8}" type="pres">
      <dgm:prSet presAssocID="{BEA089A6-6CEF-44EF-9B87-413A16BBDBDC}" presName="node" presStyleLbl="alignAccFollowNode1" presStyleIdx="5" presStyleCnt="16">
        <dgm:presLayoutVars>
          <dgm:bulletEnabled val="1"/>
        </dgm:presLayoutVars>
      </dgm:prSet>
      <dgm:spPr/>
      <dgm:t>
        <a:bodyPr/>
        <a:lstStyle/>
        <a:p>
          <a:endParaRPr lang="en-US"/>
        </a:p>
      </dgm:t>
    </dgm:pt>
    <dgm:pt modelId="{8D6A7897-8F1E-441E-B132-7033AFD738FA}" type="pres">
      <dgm:prSet presAssocID="{BF45CE05-6FB7-4178-AF09-78B8821D9C4E}" presName="sibTrans" presStyleCnt="0"/>
      <dgm:spPr/>
    </dgm:pt>
    <dgm:pt modelId="{05FA81E7-D93E-4DC7-A678-4E940A1910BB}" type="pres">
      <dgm:prSet presAssocID="{33AB1C65-BDF2-4E07-A799-8B1AF7BDC70A}" presName="node" presStyleLbl="alignAccFollowNode1" presStyleIdx="6" presStyleCnt="16">
        <dgm:presLayoutVars>
          <dgm:bulletEnabled val="1"/>
        </dgm:presLayoutVars>
      </dgm:prSet>
      <dgm:spPr/>
      <dgm:t>
        <a:bodyPr/>
        <a:lstStyle/>
        <a:p>
          <a:endParaRPr lang="en-US"/>
        </a:p>
      </dgm:t>
    </dgm:pt>
    <dgm:pt modelId="{6F10FEDD-DF7B-414C-A3D6-3F9ADE7F9EC0}" type="pres">
      <dgm:prSet presAssocID="{4816234B-407F-4CFF-9502-78365C206368}" presName="sibTrans" presStyleCnt="0"/>
      <dgm:spPr/>
    </dgm:pt>
    <dgm:pt modelId="{FE3A8418-65B7-4672-A5B4-99F59191D4D2}" type="pres">
      <dgm:prSet presAssocID="{D8B4EFE9-5E79-440A-A13E-1EAFA0ADAEBE}" presName="node" presStyleLbl="alignAccFollowNode1" presStyleIdx="7" presStyleCnt="16">
        <dgm:presLayoutVars>
          <dgm:bulletEnabled val="1"/>
        </dgm:presLayoutVars>
      </dgm:prSet>
      <dgm:spPr/>
      <dgm:t>
        <a:bodyPr/>
        <a:lstStyle/>
        <a:p>
          <a:endParaRPr lang="en-US"/>
        </a:p>
      </dgm:t>
    </dgm:pt>
    <dgm:pt modelId="{9322EB78-ADC6-4C3D-8DE4-AAE87327EF3C}" type="pres">
      <dgm:prSet presAssocID="{1A1CF57C-D68A-470D-B64E-C8B03AA1B081}" presName="vSp" presStyleCnt="0"/>
      <dgm:spPr/>
    </dgm:pt>
    <dgm:pt modelId="{9E9DB479-ADC8-4200-85AC-946E6350687F}" type="pres">
      <dgm:prSet presAssocID="{4ED7F8E4-4CEE-498A-9617-62E9AC4F228D}" presName="horFlow" presStyleCnt="0"/>
      <dgm:spPr/>
    </dgm:pt>
    <dgm:pt modelId="{2839F187-5C99-4D66-8FA2-759EB9B5E73A}" type="pres">
      <dgm:prSet presAssocID="{4ED7F8E4-4CEE-498A-9617-62E9AC4F228D}" presName="bigChev" presStyleLbl="node1" presStyleIdx="2" presStyleCnt="4"/>
      <dgm:spPr/>
      <dgm:t>
        <a:bodyPr/>
        <a:lstStyle/>
        <a:p>
          <a:endParaRPr lang="en-US"/>
        </a:p>
      </dgm:t>
    </dgm:pt>
    <dgm:pt modelId="{D7A328B0-1B34-494E-B197-E86B5EF94981}" type="pres">
      <dgm:prSet presAssocID="{5514EB3E-6FEF-4DC8-A947-45C0E1E76318}" presName="parTrans" presStyleCnt="0"/>
      <dgm:spPr/>
    </dgm:pt>
    <dgm:pt modelId="{4545927E-7399-4914-BE85-D1397C67C8B0}" type="pres">
      <dgm:prSet presAssocID="{10566815-EBF2-4D20-B404-7D21FE751F46}" presName="node" presStyleLbl="alignAccFollowNode1" presStyleIdx="8" presStyleCnt="16">
        <dgm:presLayoutVars>
          <dgm:bulletEnabled val="1"/>
        </dgm:presLayoutVars>
      </dgm:prSet>
      <dgm:spPr/>
      <dgm:t>
        <a:bodyPr/>
        <a:lstStyle/>
        <a:p>
          <a:endParaRPr lang="en-US"/>
        </a:p>
      </dgm:t>
    </dgm:pt>
    <dgm:pt modelId="{EC8EA4A6-1923-4650-AD72-74F83C2E68E2}" type="pres">
      <dgm:prSet presAssocID="{FF775E88-D842-41ED-A79E-20E4DE323268}" presName="sibTrans" presStyleCnt="0"/>
      <dgm:spPr/>
    </dgm:pt>
    <dgm:pt modelId="{85A3B23B-66E9-4405-AB74-AC146105B180}" type="pres">
      <dgm:prSet presAssocID="{91665587-81E4-4E5E-85BC-6D7AC1696F50}" presName="node" presStyleLbl="alignAccFollowNode1" presStyleIdx="9" presStyleCnt="16">
        <dgm:presLayoutVars>
          <dgm:bulletEnabled val="1"/>
        </dgm:presLayoutVars>
      </dgm:prSet>
      <dgm:spPr/>
      <dgm:t>
        <a:bodyPr/>
        <a:lstStyle/>
        <a:p>
          <a:endParaRPr lang="en-US"/>
        </a:p>
      </dgm:t>
    </dgm:pt>
    <dgm:pt modelId="{0CC1FE43-1D91-4CA6-92CD-098D4B7592F2}" type="pres">
      <dgm:prSet presAssocID="{3BFCCCA6-2EED-4D63-9E15-1FDC948F2C0F}" presName="sibTrans" presStyleCnt="0"/>
      <dgm:spPr/>
    </dgm:pt>
    <dgm:pt modelId="{7013CA56-E570-4C3B-9E5E-9D735FE8981C}" type="pres">
      <dgm:prSet presAssocID="{49643F61-135F-4765-8835-31EC2274286A}" presName="node" presStyleLbl="alignAccFollowNode1" presStyleIdx="10" presStyleCnt="16">
        <dgm:presLayoutVars>
          <dgm:bulletEnabled val="1"/>
        </dgm:presLayoutVars>
      </dgm:prSet>
      <dgm:spPr/>
      <dgm:t>
        <a:bodyPr/>
        <a:lstStyle/>
        <a:p>
          <a:endParaRPr lang="en-US"/>
        </a:p>
      </dgm:t>
    </dgm:pt>
    <dgm:pt modelId="{290C6AA0-026E-47F1-A063-D1FE279F1C3D}" type="pres">
      <dgm:prSet presAssocID="{09A519C1-BEC6-46BB-95BA-1D2CAD6937F1}" presName="sibTrans" presStyleCnt="0"/>
      <dgm:spPr/>
    </dgm:pt>
    <dgm:pt modelId="{F722D9E0-E132-4E06-91C2-A93F3EE2526F}" type="pres">
      <dgm:prSet presAssocID="{8C82B30B-01D3-4E5E-B65D-A8A1457AABCE}" presName="node" presStyleLbl="alignAccFollowNode1" presStyleIdx="11" presStyleCnt="16">
        <dgm:presLayoutVars>
          <dgm:bulletEnabled val="1"/>
        </dgm:presLayoutVars>
      </dgm:prSet>
      <dgm:spPr/>
      <dgm:t>
        <a:bodyPr/>
        <a:lstStyle/>
        <a:p>
          <a:endParaRPr lang="en-US"/>
        </a:p>
      </dgm:t>
    </dgm:pt>
    <dgm:pt modelId="{6B25DCB6-74BF-4474-A751-31DD1C79A9A9}" type="pres">
      <dgm:prSet presAssocID="{4ED7F8E4-4CEE-498A-9617-62E9AC4F228D}" presName="vSp" presStyleCnt="0"/>
      <dgm:spPr/>
    </dgm:pt>
    <dgm:pt modelId="{2975E858-CF9B-44D7-B69F-51FCBB40D1B5}" type="pres">
      <dgm:prSet presAssocID="{7A9F1BF8-85F3-402E-B1B0-04AEB9CD252B}" presName="horFlow" presStyleCnt="0"/>
      <dgm:spPr/>
    </dgm:pt>
    <dgm:pt modelId="{4C2209EA-EA9E-4C6F-A20B-2C010F23252D}" type="pres">
      <dgm:prSet presAssocID="{7A9F1BF8-85F3-402E-B1B0-04AEB9CD252B}" presName="bigChev" presStyleLbl="node1" presStyleIdx="3" presStyleCnt="4"/>
      <dgm:spPr/>
      <dgm:t>
        <a:bodyPr/>
        <a:lstStyle/>
        <a:p>
          <a:endParaRPr lang="en-US"/>
        </a:p>
      </dgm:t>
    </dgm:pt>
    <dgm:pt modelId="{CE50F2EA-AAB7-4317-8E85-B842637BDC40}" type="pres">
      <dgm:prSet presAssocID="{83141BCF-AA9B-4EE4-A347-652E3D321AE3}" presName="parTrans" presStyleCnt="0"/>
      <dgm:spPr/>
    </dgm:pt>
    <dgm:pt modelId="{A5BCBE8E-A039-43DC-9BC3-C82FA5F238E6}" type="pres">
      <dgm:prSet presAssocID="{497DEC1B-6FF5-45D3-BD0F-B5606A4BE816}" presName="node" presStyleLbl="alignAccFollowNode1" presStyleIdx="12" presStyleCnt="16">
        <dgm:presLayoutVars>
          <dgm:bulletEnabled val="1"/>
        </dgm:presLayoutVars>
      </dgm:prSet>
      <dgm:spPr/>
      <dgm:t>
        <a:bodyPr/>
        <a:lstStyle/>
        <a:p>
          <a:endParaRPr lang="en-US"/>
        </a:p>
      </dgm:t>
    </dgm:pt>
    <dgm:pt modelId="{2A9EBD92-1493-4DA0-A368-2A2811F46AD3}" type="pres">
      <dgm:prSet presAssocID="{442D2D11-6784-494E-9213-ECD4A1D1FFD4}" presName="sibTrans" presStyleCnt="0"/>
      <dgm:spPr/>
    </dgm:pt>
    <dgm:pt modelId="{8CC257E6-04D2-4436-A530-CFC324CF3EDB}" type="pres">
      <dgm:prSet presAssocID="{141C4372-64B9-4399-95DD-56A6E2F0ADCA}" presName="node" presStyleLbl="alignAccFollowNode1" presStyleIdx="13" presStyleCnt="16">
        <dgm:presLayoutVars>
          <dgm:bulletEnabled val="1"/>
        </dgm:presLayoutVars>
      </dgm:prSet>
      <dgm:spPr/>
      <dgm:t>
        <a:bodyPr/>
        <a:lstStyle/>
        <a:p>
          <a:endParaRPr lang="en-US"/>
        </a:p>
      </dgm:t>
    </dgm:pt>
    <dgm:pt modelId="{A5EF89B2-5D61-406B-B4B5-1F5AE9121914}" type="pres">
      <dgm:prSet presAssocID="{F76DF528-B2E0-4572-B19A-DADFD4A0B840}" presName="sibTrans" presStyleCnt="0"/>
      <dgm:spPr/>
    </dgm:pt>
    <dgm:pt modelId="{591809F8-AA55-4FE3-BB17-932CE2E7A1F5}" type="pres">
      <dgm:prSet presAssocID="{0762D343-8035-4D09-93C2-904604C93364}" presName="node" presStyleLbl="alignAccFollowNode1" presStyleIdx="14" presStyleCnt="16">
        <dgm:presLayoutVars>
          <dgm:bulletEnabled val="1"/>
        </dgm:presLayoutVars>
      </dgm:prSet>
      <dgm:spPr/>
      <dgm:t>
        <a:bodyPr/>
        <a:lstStyle/>
        <a:p>
          <a:endParaRPr lang="en-US"/>
        </a:p>
      </dgm:t>
    </dgm:pt>
    <dgm:pt modelId="{EA6C61BF-7391-45C9-9E69-D6DC355FCE2F}" type="pres">
      <dgm:prSet presAssocID="{A475038D-D11E-4456-B22A-1D304B89EFC6}" presName="sibTrans" presStyleCnt="0"/>
      <dgm:spPr/>
    </dgm:pt>
    <dgm:pt modelId="{A713A498-D425-4884-B610-BBB95D837253}" type="pres">
      <dgm:prSet presAssocID="{77992293-AEA8-4B20-823F-AA5DDFCF5314}" presName="node" presStyleLbl="alignAccFollowNode1" presStyleIdx="15" presStyleCnt="16">
        <dgm:presLayoutVars>
          <dgm:bulletEnabled val="1"/>
        </dgm:presLayoutVars>
      </dgm:prSet>
      <dgm:spPr/>
      <dgm:t>
        <a:bodyPr/>
        <a:lstStyle/>
        <a:p>
          <a:endParaRPr lang="en-US"/>
        </a:p>
      </dgm:t>
    </dgm:pt>
  </dgm:ptLst>
  <dgm:cxnLst>
    <dgm:cxn modelId="{9F4C4D32-6C40-4CAC-8E24-29C1F9377C46}" srcId="{4ED7F8E4-4CEE-498A-9617-62E9AC4F228D}" destId="{91665587-81E4-4E5E-85BC-6D7AC1696F50}" srcOrd="1" destOrd="0" parTransId="{69AE1992-C7BF-4258-9EE8-F2FB35BFDBDD}" sibTransId="{3BFCCCA6-2EED-4D63-9E15-1FDC948F2C0F}"/>
    <dgm:cxn modelId="{5442A399-52F7-4B0A-B309-0810D9415DFE}" type="presOf" srcId="{CEDF4ABF-104C-442C-8626-0FDCBA2A6B87}" destId="{B2E12093-ED96-43E2-86E3-EB8DB18B5464}" srcOrd="0" destOrd="0" presId="urn:microsoft.com/office/officeart/2005/8/layout/lProcess3"/>
    <dgm:cxn modelId="{B794DEB8-A1D0-4F23-B468-4836D747F147}" srcId="{7A9F1BF8-85F3-402E-B1B0-04AEB9CD252B}" destId="{141C4372-64B9-4399-95DD-56A6E2F0ADCA}" srcOrd="1" destOrd="0" parTransId="{B751D2B6-1B69-4CF2-85A7-3179029C8D60}" sibTransId="{F76DF528-B2E0-4572-B19A-DADFD4A0B840}"/>
    <dgm:cxn modelId="{6E0182F5-1EB1-43A5-862C-7D4A78B65DD5}" type="presOf" srcId="{0762D343-8035-4D09-93C2-904604C93364}" destId="{591809F8-AA55-4FE3-BB17-932CE2E7A1F5}" srcOrd="0" destOrd="0" presId="urn:microsoft.com/office/officeart/2005/8/layout/lProcess3"/>
    <dgm:cxn modelId="{B81127C6-487E-4C4C-BE57-2FAB29D8301F}" srcId="{0C626668-496D-4514-BC9F-1B0991BF2693}" destId="{CEDF4ABF-104C-442C-8626-0FDCBA2A6B87}" srcOrd="0" destOrd="0" parTransId="{6301B278-458E-4941-8BBC-BC8976A079C7}" sibTransId="{3A89D929-6AD7-4672-A923-7704792736F3}"/>
    <dgm:cxn modelId="{A45DBC47-5E38-4248-B824-06ACC2758576}" srcId="{4ED7F8E4-4CEE-498A-9617-62E9AC4F228D}" destId="{49643F61-135F-4765-8835-31EC2274286A}" srcOrd="2" destOrd="0" parTransId="{936677C8-8B25-4270-AB56-0AB5AA617C29}" sibTransId="{09A519C1-BEC6-46BB-95BA-1D2CAD6937F1}"/>
    <dgm:cxn modelId="{80288F63-FF35-4758-A5BE-E2D76549DCEC}" type="presOf" srcId="{1A1CF57C-D68A-470D-B64E-C8B03AA1B081}" destId="{7BA29322-774A-4A2B-90B4-5069AB308B81}" srcOrd="0" destOrd="0" presId="urn:microsoft.com/office/officeart/2005/8/layout/lProcess3"/>
    <dgm:cxn modelId="{A4F2A6D1-3E0B-478C-853D-A5B422C75B5D}" srcId="{CEDF4ABF-104C-442C-8626-0FDCBA2A6B87}" destId="{CC37CD8D-1793-4570-A080-82B6BC3D9B2B}" srcOrd="0" destOrd="0" parTransId="{B9458DCF-AC33-4C33-8C4C-8274359AE75A}" sibTransId="{82CEACAD-67EC-4A1E-9AF2-C2715FE0BE07}"/>
    <dgm:cxn modelId="{F0C61643-5CC2-4F75-A8D0-E818944D9B1E}" type="presOf" srcId="{77992293-AEA8-4B20-823F-AA5DDFCF5314}" destId="{A713A498-D425-4884-B610-BBB95D837253}" srcOrd="0" destOrd="0" presId="urn:microsoft.com/office/officeart/2005/8/layout/lProcess3"/>
    <dgm:cxn modelId="{DD696118-C23C-4F07-802B-127A495F41A0}" type="presOf" srcId="{141C4372-64B9-4399-95DD-56A6E2F0ADCA}" destId="{8CC257E6-04D2-4436-A530-CFC324CF3EDB}" srcOrd="0" destOrd="0" presId="urn:microsoft.com/office/officeart/2005/8/layout/lProcess3"/>
    <dgm:cxn modelId="{AE8667E9-A040-42B5-9F9D-95791EC01A3F}" srcId="{CEDF4ABF-104C-442C-8626-0FDCBA2A6B87}" destId="{3F7151A1-C55F-488A-8CD5-EE8DC195A7E2}" srcOrd="1" destOrd="0" parTransId="{10AC62F5-BC82-40FB-87F0-C74D417FD73B}" sibTransId="{CEB60097-3874-4350-9FC5-8296D49DA541}"/>
    <dgm:cxn modelId="{42C524F7-EC43-427F-A5C2-8D1E54E8C9A7}" type="presOf" srcId="{7A9F1BF8-85F3-402E-B1B0-04AEB9CD252B}" destId="{4C2209EA-EA9E-4C6F-A20B-2C010F23252D}" srcOrd="0" destOrd="0" presId="urn:microsoft.com/office/officeart/2005/8/layout/lProcess3"/>
    <dgm:cxn modelId="{EF31E44F-BCE8-4B7C-B81F-3D1EAF342852}" type="presOf" srcId="{91665587-81E4-4E5E-85BC-6D7AC1696F50}" destId="{85A3B23B-66E9-4405-AB74-AC146105B180}" srcOrd="0" destOrd="0" presId="urn:microsoft.com/office/officeart/2005/8/layout/lProcess3"/>
    <dgm:cxn modelId="{E1ECC5C0-BBCB-4600-A9BB-8A0248198153}" srcId="{0C626668-496D-4514-BC9F-1B0991BF2693}" destId="{1A1CF57C-D68A-470D-B64E-C8B03AA1B081}" srcOrd="1" destOrd="0" parTransId="{DED17EBE-3694-4A91-8F60-B3A6F1739E9D}" sibTransId="{C43C6EF0-3091-4552-A06A-8B9683E59F26}"/>
    <dgm:cxn modelId="{833F30D7-6DDE-49A7-BF98-CF149EAB950F}" type="presOf" srcId="{CC37CD8D-1793-4570-A080-82B6BC3D9B2B}" destId="{F9E8C464-5003-4F63-B62B-9AA64404177E}" srcOrd="0" destOrd="0" presId="urn:microsoft.com/office/officeart/2005/8/layout/lProcess3"/>
    <dgm:cxn modelId="{AD7A125C-7800-47EB-8856-EEA9361CD987}" srcId="{0C626668-496D-4514-BC9F-1B0991BF2693}" destId="{4ED7F8E4-4CEE-498A-9617-62E9AC4F228D}" srcOrd="2" destOrd="0" parTransId="{815B7F71-43EC-4C90-85DA-FE3EEC90FF70}" sibTransId="{C6575577-46B4-4719-8394-1FF7A97E3347}"/>
    <dgm:cxn modelId="{08FBF7E4-5603-418F-A650-4D1925684983}" srcId="{7A9F1BF8-85F3-402E-B1B0-04AEB9CD252B}" destId="{0762D343-8035-4D09-93C2-904604C93364}" srcOrd="2" destOrd="0" parTransId="{8689A262-7E0A-4CF9-9E4F-E7072F241885}" sibTransId="{A475038D-D11E-4456-B22A-1D304B89EFC6}"/>
    <dgm:cxn modelId="{B61A4193-3D40-46E3-A54D-A7E0103B4E20}" type="presOf" srcId="{3F7151A1-C55F-488A-8CD5-EE8DC195A7E2}" destId="{F63A6DAA-19AD-4A54-8FF2-1D7DCF366E93}" srcOrd="0" destOrd="0" presId="urn:microsoft.com/office/officeart/2005/8/layout/lProcess3"/>
    <dgm:cxn modelId="{ECFE32F5-D18A-45FE-B4B3-7FFBD746B9E2}" type="presOf" srcId="{0C626668-496D-4514-BC9F-1B0991BF2693}" destId="{BAFD60D5-6CF0-41D8-91F8-72832A6A8367}" srcOrd="0" destOrd="0" presId="urn:microsoft.com/office/officeart/2005/8/layout/lProcess3"/>
    <dgm:cxn modelId="{3D2E1AC2-87F6-42E2-9E49-FCDEC726CF61}" type="presOf" srcId="{8C82B30B-01D3-4E5E-B65D-A8A1457AABCE}" destId="{F722D9E0-E132-4E06-91C2-A93F3EE2526F}" srcOrd="0" destOrd="0" presId="urn:microsoft.com/office/officeart/2005/8/layout/lProcess3"/>
    <dgm:cxn modelId="{154B95CC-0FD9-4CBE-9834-8346A32D9393}" type="presOf" srcId="{497DEC1B-6FF5-45D3-BD0F-B5606A4BE816}" destId="{A5BCBE8E-A039-43DC-9BC3-C82FA5F238E6}" srcOrd="0" destOrd="0" presId="urn:microsoft.com/office/officeart/2005/8/layout/lProcess3"/>
    <dgm:cxn modelId="{F1DF0B4B-6A68-40E8-BABE-9C966E702D63}" type="presOf" srcId="{49643F61-135F-4765-8835-31EC2274286A}" destId="{7013CA56-E570-4C3B-9E5E-9D735FE8981C}" srcOrd="0" destOrd="0" presId="urn:microsoft.com/office/officeart/2005/8/layout/lProcess3"/>
    <dgm:cxn modelId="{11801BB6-ACEA-4B13-89FE-D9157008BF3A}" srcId="{1A1CF57C-D68A-470D-B64E-C8B03AA1B081}" destId="{33AB1C65-BDF2-4E07-A799-8B1AF7BDC70A}" srcOrd="2" destOrd="0" parTransId="{A9579384-CF1B-4F9A-84D3-615C74A80A5F}" sibTransId="{4816234B-407F-4CFF-9502-78365C206368}"/>
    <dgm:cxn modelId="{2A76190D-29B2-4368-97A1-4888D434E11B}" srcId="{1A1CF57C-D68A-470D-B64E-C8B03AA1B081}" destId="{9FD8FB39-BF43-49B5-97CF-DC6C706DEC0F}" srcOrd="0" destOrd="0" parTransId="{18F146BB-68A1-4A90-87C3-B1B509332E97}" sibTransId="{9C812D34-FAE1-4D3B-B453-6CD958EDC5C6}"/>
    <dgm:cxn modelId="{7DC1EB7A-86C8-4DAC-9CE9-F31ECF607AF4}" type="presOf" srcId="{33AB1C65-BDF2-4E07-A799-8B1AF7BDC70A}" destId="{05FA81E7-D93E-4DC7-A678-4E940A1910BB}" srcOrd="0" destOrd="0" presId="urn:microsoft.com/office/officeart/2005/8/layout/lProcess3"/>
    <dgm:cxn modelId="{834045AD-66D2-4D9C-B02F-642D58B4E59B}" type="presOf" srcId="{10566815-EBF2-4D20-B404-7D21FE751F46}" destId="{4545927E-7399-4914-BE85-D1397C67C8B0}" srcOrd="0" destOrd="0" presId="urn:microsoft.com/office/officeart/2005/8/layout/lProcess3"/>
    <dgm:cxn modelId="{ECA69249-2BCE-44D9-A33D-13F814612978}" srcId="{0C626668-496D-4514-BC9F-1B0991BF2693}" destId="{7A9F1BF8-85F3-402E-B1B0-04AEB9CD252B}" srcOrd="3" destOrd="0" parTransId="{9B5DF4A1-A743-42C3-B60A-44279C61D5F9}" sibTransId="{E74E90C5-8A38-4EFE-AB9B-A606D68CD0F9}"/>
    <dgm:cxn modelId="{6B7A430D-0504-49DA-A96C-2C9FF4269CC7}" srcId="{4ED7F8E4-4CEE-498A-9617-62E9AC4F228D}" destId="{10566815-EBF2-4D20-B404-7D21FE751F46}" srcOrd="0" destOrd="0" parTransId="{5514EB3E-6FEF-4DC8-A947-45C0E1E76318}" sibTransId="{FF775E88-D842-41ED-A79E-20E4DE323268}"/>
    <dgm:cxn modelId="{A5C78713-5EE3-4D0D-B7C7-A13D11380C59}" srcId="{7A9F1BF8-85F3-402E-B1B0-04AEB9CD252B}" destId="{497DEC1B-6FF5-45D3-BD0F-B5606A4BE816}" srcOrd="0" destOrd="0" parTransId="{83141BCF-AA9B-4EE4-A347-652E3D321AE3}" sibTransId="{442D2D11-6784-494E-9213-ECD4A1D1FFD4}"/>
    <dgm:cxn modelId="{CB89403E-449D-4CE1-8B9C-1B5482F8F001}" srcId="{1A1CF57C-D68A-470D-B64E-C8B03AA1B081}" destId="{BEA089A6-6CEF-44EF-9B87-413A16BBDBDC}" srcOrd="1" destOrd="0" parTransId="{03F84E93-07AE-4083-A3AE-72D663E07380}" sibTransId="{BF45CE05-6FB7-4178-AF09-78B8821D9C4E}"/>
    <dgm:cxn modelId="{87AF3D22-8D01-4BDB-927C-434CD117CAA3}" type="presOf" srcId="{F1A6CA48-8A00-4D7E-B121-1A37AC85A191}" destId="{AE06DE4E-F9C2-40EF-A303-2214BF7499A0}" srcOrd="0" destOrd="0" presId="urn:microsoft.com/office/officeart/2005/8/layout/lProcess3"/>
    <dgm:cxn modelId="{BD1831ED-5EA3-465F-B126-8DF0B60DA771}" srcId="{CEDF4ABF-104C-442C-8626-0FDCBA2A6B87}" destId="{F1A6CA48-8A00-4D7E-B121-1A37AC85A191}" srcOrd="3" destOrd="0" parTransId="{6C86DD40-2A9E-4DB0-9A0E-904367B327D7}" sibTransId="{49A5B9D8-D286-45DD-A965-4FE4D8FEB8C0}"/>
    <dgm:cxn modelId="{DB48705B-EAFA-4588-9B4D-354D566BAAF0}" srcId="{7A9F1BF8-85F3-402E-B1B0-04AEB9CD252B}" destId="{77992293-AEA8-4B20-823F-AA5DDFCF5314}" srcOrd="3" destOrd="0" parTransId="{EDF77042-1F13-410D-B442-2F9AC2E362B4}" sibTransId="{85E96A5E-57DF-4421-948A-766A363F6B20}"/>
    <dgm:cxn modelId="{F1078223-D46F-4361-97C7-C042C436C6F3}" type="presOf" srcId="{4ED7F8E4-4CEE-498A-9617-62E9AC4F228D}" destId="{2839F187-5C99-4D66-8FA2-759EB9B5E73A}" srcOrd="0" destOrd="0" presId="urn:microsoft.com/office/officeart/2005/8/layout/lProcess3"/>
    <dgm:cxn modelId="{9B93F462-8D7F-419B-B330-C834C4C4D697}" type="presOf" srcId="{BEA089A6-6CEF-44EF-9B87-413A16BBDBDC}" destId="{6218F63E-0286-4737-AB53-7E4FB0F91AB8}" srcOrd="0" destOrd="0" presId="urn:microsoft.com/office/officeart/2005/8/layout/lProcess3"/>
    <dgm:cxn modelId="{7C89D97B-E3D7-4ADE-B441-9F03FE071FC0}" srcId="{CEDF4ABF-104C-442C-8626-0FDCBA2A6B87}" destId="{D4969164-D228-4814-8668-1F81FA23C3AF}" srcOrd="2" destOrd="0" parTransId="{6438702C-4868-4DE1-9058-F801D9A4665B}" sibTransId="{580303AE-DE0F-4C4D-9062-CAA0E688EB35}"/>
    <dgm:cxn modelId="{07C385DB-AFB6-407C-8AB4-E66B1EEC08B2}" srcId="{4ED7F8E4-4CEE-498A-9617-62E9AC4F228D}" destId="{8C82B30B-01D3-4E5E-B65D-A8A1457AABCE}" srcOrd="3" destOrd="0" parTransId="{5E6FBE5E-ED61-4B88-8866-BCAC25145FC5}" sibTransId="{1F9A88F8-B86B-4A2C-9540-BACA0000F970}"/>
    <dgm:cxn modelId="{7DBB2AE5-62DB-4C9F-95D0-A81F3DA34DEA}" type="presOf" srcId="{D4969164-D228-4814-8668-1F81FA23C3AF}" destId="{1A0D5280-8C17-4CE8-AEDC-6B622A7EC83E}" srcOrd="0" destOrd="0" presId="urn:microsoft.com/office/officeart/2005/8/layout/lProcess3"/>
    <dgm:cxn modelId="{9F66E50A-44AA-425D-9F26-A29EB583C85E}" srcId="{1A1CF57C-D68A-470D-B64E-C8B03AA1B081}" destId="{D8B4EFE9-5E79-440A-A13E-1EAFA0ADAEBE}" srcOrd="3" destOrd="0" parTransId="{0CCDCD52-0EC9-452C-8A46-2359E721C012}" sibTransId="{247D8CAA-48EA-437C-96B4-2911D2961F8F}"/>
    <dgm:cxn modelId="{0D85A1BD-550D-42D1-A8BB-CE3F401B7EF1}" type="presOf" srcId="{D8B4EFE9-5E79-440A-A13E-1EAFA0ADAEBE}" destId="{FE3A8418-65B7-4672-A5B4-99F59191D4D2}" srcOrd="0" destOrd="0" presId="urn:microsoft.com/office/officeart/2005/8/layout/lProcess3"/>
    <dgm:cxn modelId="{FAC3114E-9BD2-47C0-918D-B2C0E19711EF}" type="presOf" srcId="{9FD8FB39-BF43-49B5-97CF-DC6C706DEC0F}" destId="{548D13DD-B770-44BD-9632-A367BD6E0C65}" srcOrd="0" destOrd="0" presId="urn:microsoft.com/office/officeart/2005/8/layout/lProcess3"/>
    <dgm:cxn modelId="{A05DBC85-248B-4274-B04B-3D68EFF3CA5F}" type="presParOf" srcId="{BAFD60D5-6CF0-41D8-91F8-72832A6A8367}" destId="{BAA935C3-F477-4502-A9ED-2D340AEEC451}" srcOrd="0" destOrd="0" presId="urn:microsoft.com/office/officeart/2005/8/layout/lProcess3"/>
    <dgm:cxn modelId="{D9D99760-2DF0-45C2-9DE2-062B0D9D174A}" type="presParOf" srcId="{BAA935C3-F477-4502-A9ED-2D340AEEC451}" destId="{B2E12093-ED96-43E2-86E3-EB8DB18B5464}" srcOrd="0" destOrd="0" presId="urn:microsoft.com/office/officeart/2005/8/layout/lProcess3"/>
    <dgm:cxn modelId="{E102EB40-D380-4173-9FF2-05DD6A7692A4}" type="presParOf" srcId="{BAA935C3-F477-4502-A9ED-2D340AEEC451}" destId="{09BC082D-0A06-4F74-B11B-D467053FB340}" srcOrd="1" destOrd="0" presId="urn:microsoft.com/office/officeart/2005/8/layout/lProcess3"/>
    <dgm:cxn modelId="{38011D9A-86FE-4A06-85D5-2821AA10911B}" type="presParOf" srcId="{BAA935C3-F477-4502-A9ED-2D340AEEC451}" destId="{F9E8C464-5003-4F63-B62B-9AA64404177E}" srcOrd="2" destOrd="0" presId="urn:microsoft.com/office/officeart/2005/8/layout/lProcess3"/>
    <dgm:cxn modelId="{350D3BF4-66A3-46A2-B0BB-7D2B0FCCC76B}" type="presParOf" srcId="{BAA935C3-F477-4502-A9ED-2D340AEEC451}" destId="{2B209F33-D27C-4977-ADDA-DE681D70DCE7}" srcOrd="3" destOrd="0" presId="urn:microsoft.com/office/officeart/2005/8/layout/lProcess3"/>
    <dgm:cxn modelId="{464DD07C-D851-4327-9578-D64FC0A673A0}" type="presParOf" srcId="{BAA935C3-F477-4502-A9ED-2D340AEEC451}" destId="{F63A6DAA-19AD-4A54-8FF2-1D7DCF366E93}" srcOrd="4" destOrd="0" presId="urn:microsoft.com/office/officeart/2005/8/layout/lProcess3"/>
    <dgm:cxn modelId="{567D06BC-F88F-4576-A937-6662BF914043}" type="presParOf" srcId="{BAA935C3-F477-4502-A9ED-2D340AEEC451}" destId="{4234A7A5-D52E-4DF1-9643-FDF7F4499212}" srcOrd="5" destOrd="0" presId="urn:microsoft.com/office/officeart/2005/8/layout/lProcess3"/>
    <dgm:cxn modelId="{3957BD2A-A3BC-4000-B0A2-1CBC986A323C}" type="presParOf" srcId="{BAA935C3-F477-4502-A9ED-2D340AEEC451}" destId="{1A0D5280-8C17-4CE8-AEDC-6B622A7EC83E}" srcOrd="6" destOrd="0" presId="urn:microsoft.com/office/officeart/2005/8/layout/lProcess3"/>
    <dgm:cxn modelId="{DC782580-4BAA-4497-9E7F-DE60F3E818C1}" type="presParOf" srcId="{BAA935C3-F477-4502-A9ED-2D340AEEC451}" destId="{8D45D4A9-A19F-4A5A-87F4-042A35136265}" srcOrd="7" destOrd="0" presId="urn:microsoft.com/office/officeart/2005/8/layout/lProcess3"/>
    <dgm:cxn modelId="{E08BA281-7B59-4AF8-839F-75EFA75DC74F}" type="presParOf" srcId="{BAA935C3-F477-4502-A9ED-2D340AEEC451}" destId="{AE06DE4E-F9C2-40EF-A303-2214BF7499A0}" srcOrd="8" destOrd="0" presId="urn:microsoft.com/office/officeart/2005/8/layout/lProcess3"/>
    <dgm:cxn modelId="{C505D64E-5957-4467-90BA-DD1CD57F61E8}" type="presParOf" srcId="{BAFD60D5-6CF0-41D8-91F8-72832A6A8367}" destId="{A257C846-964E-4977-A669-D6A0B6AEBBF3}" srcOrd="1" destOrd="0" presId="urn:microsoft.com/office/officeart/2005/8/layout/lProcess3"/>
    <dgm:cxn modelId="{F46D5AE2-CD0D-4044-A02C-1550F9E76195}" type="presParOf" srcId="{BAFD60D5-6CF0-41D8-91F8-72832A6A8367}" destId="{E38047A0-6F8F-43E7-A012-84EC6DAC9F61}" srcOrd="2" destOrd="0" presId="urn:microsoft.com/office/officeart/2005/8/layout/lProcess3"/>
    <dgm:cxn modelId="{AAB8E8B3-E745-4627-9470-1C1139A9244C}" type="presParOf" srcId="{E38047A0-6F8F-43E7-A012-84EC6DAC9F61}" destId="{7BA29322-774A-4A2B-90B4-5069AB308B81}" srcOrd="0" destOrd="0" presId="urn:microsoft.com/office/officeart/2005/8/layout/lProcess3"/>
    <dgm:cxn modelId="{87A12DBD-C2A6-4A1F-862F-850A2AAB5E58}" type="presParOf" srcId="{E38047A0-6F8F-43E7-A012-84EC6DAC9F61}" destId="{294556BB-35BE-43FC-8A3A-5C2BB1CF4BB8}" srcOrd="1" destOrd="0" presId="urn:microsoft.com/office/officeart/2005/8/layout/lProcess3"/>
    <dgm:cxn modelId="{2CF3FF92-24BB-43D0-A863-74E7C87171BE}" type="presParOf" srcId="{E38047A0-6F8F-43E7-A012-84EC6DAC9F61}" destId="{548D13DD-B770-44BD-9632-A367BD6E0C65}" srcOrd="2" destOrd="0" presId="urn:microsoft.com/office/officeart/2005/8/layout/lProcess3"/>
    <dgm:cxn modelId="{388EAB23-86EA-45AF-8A2F-B8F12E1104FF}" type="presParOf" srcId="{E38047A0-6F8F-43E7-A012-84EC6DAC9F61}" destId="{995FE77A-96A4-4B6E-B055-626E0611B251}" srcOrd="3" destOrd="0" presId="urn:microsoft.com/office/officeart/2005/8/layout/lProcess3"/>
    <dgm:cxn modelId="{580F5CEA-F789-4C10-BC6E-94074F926DC9}" type="presParOf" srcId="{E38047A0-6F8F-43E7-A012-84EC6DAC9F61}" destId="{6218F63E-0286-4737-AB53-7E4FB0F91AB8}" srcOrd="4" destOrd="0" presId="urn:microsoft.com/office/officeart/2005/8/layout/lProcess3"/>
    <dgm:cxn modelId="{BDBD5634-3F2B-49D1-9044-5C78AE002094}" type="presParOf" srcId="{E38047A0-6F8F-43E7-A012-84EC6DAC9F61}" destId="{8D6A7897-8F1E-441E-B132-7033AFD738FA}" srcOrd="5" destOrd="0" presId="urn:microsoft.com/office/officeart/2005/8/layout/lProcess3"/>
    <dgm:cxn modelId="{9C2BEFAC-2E67-41CB-B246-81902EE18861}" type="presParOf" srcId="{E38047A0-6F8F-43E7-A012-84EC6DAC9F61}" destId="{05FA81E7-D93E-4DC7-A678-4E940A1910BB}" srcOrd="6" destOrd="0" presId="urn:microsoft.com/office/officeart/2005/8/layout/lProcess3"/>
    <dgm:cxn modelId="{04510A8D-2F2A-47E5-946B-4B1F9EFC9F0F}" type="presParOf" srcId="{E38047A0-6F8F-43E7-A012-84EC6DAC9F61}" destId="{6F10FEDD-DF7B-414C-A3D6-3F9ADE7F9EC0}" srcOrd="7" destOrd="0" presId="urn:microsoft.com/office/officeart/2005/8/layout/lProcess3"/>
    <dgm:cxn modelId="{A4AD5351-1418-40FA-9586-7F0DB02AFFA7}" type="presParOf" srcId="{E38047A0-6F8F-43E7-A012-84EC6DAC9F61}" destId="{FE3A8418-65B7-4672-A5B4-99F59191D4D2}" srcOrd="8" destOrd="0" presId="urn:microsoft.com/office/officeart/2005/8/layout/lProcess3"/>
    <dgm:cxn modelId="{BA3EFD24-1BC9-44DF-8FE8-406B29B0495C}" type="presParOf" srcId="{BAFD60D5-6CF0-41D8-91F8-72832A6A8367}" destId="{9322EB78-ADC6-4C3D-8DE4-AAE87327EF3C}" srcOrd="3" destOrd="0" presId="urn:microsoft.com/office/officeart/2005/8/layout/lProcess3"/>
    <dgm:cxn modelId="{119ED000-7598-4DD7-959A-31DE31DCD171}" type="presParOf" srcId="{BAFD60D5-6CF0-41D8-91F8-72832A6A8367}" destId="{9E9DB479-ADC8-4200-85AC-946E6350687F}" srcOrd="4" destOrd="0" presId="urn:microsoft.com/office/officeart/2005/8/layout/lProcess3"/>
    <dgm:cxn modelId="{89CC1AEF-9FB3-4F73-8C84-EE2A0539DF8E}" type="presParOf" srcId="{9E9DB479-ADC8-4200-85AC-946E6350687F}" destId="{2839F187-5C99-4D66-8FA2-759EB9B5E73A}" srcOrd="0" destOrd="0" presId="urn:microsoft.com/office/officeart/2005/8/layout/lProcess3"/>
    <dgm:cxn modelId="{AC1E42CC-E5DD-4363-85A1-FCCB4E51763A}" type="presParOf" srcId="{9E9DB479-ADC8-4200-85AC-946E6350687F}" destId="{D7A328B0-1B34-494E-B197-E86B5EF94981}" srcOrd="1" destOrd="0" presId="urn:microsoft.com/office/officeart/2005/8/layout/lProcess3"/>
    <dgm:cxn modelId="{4C1758DA-CE39-4B79-97FC-0DF2A4738C51}" type="presParOf" srcId="{9E9DB479-ADC8-4200-85AC-946E6350687F}" destId="{4545927E-7399-4914-BE85-D1397C67C8B0}" srcOrd="2" destOrd="0" presId="urn:microsoft.com/office/officeart/2005/8/layout/lProcess3"/>
    <dgm:cxn modelId="{C5F9684B-D486-403A-8E39-81F11A1D5263}" type="presParOf" srcId="{9E9DB479-ADC8-4200-85AC-946E6350687F}" destId="{EC8EA4A6-1923-4650-AD72-74F83C2E68E2}" srcOrd="3" destOrd="0" presId="urn:microsoft.com/office/officeart/2005/8/layout/lProcess3"/>
    <dgm:cxn modelId="{637BB6EF-C6B9-4EEE-8C23-4887627676D3}" type="presParOf" srcId="{9E9DB479-ADC8-4200-85AC-946E6350687F}" destId="{85A3B23B-66E9-4405-AB74-AC146105B180}" srcOrd="4" destOrd="0" presId="urn:microsoft.com/office/officeart/2005/8/layout/lProcess3"/>
    <dgm:cxn modelId="{68599590-A00A-4C15-A161-40CA002D62CF}" type="presParOf" srcId="{9E9DB479-ADC8-4200-85AC-946E6350687F}" destId="{0CC1FE43-1D91-4CA6-92CD-098D4B7592F2}" srcOrd="5" destOrd="0" presId="urn:microsoft.com/office/officeart/2005/8/layout/lProcess3"/>
    <dgm:cxn modelId="{987CF5A4-657C-4D3C-A02B-9D21A4DEA3FC}" type="presParOf" srcId="{9E9DB479-ADC8-4200-85AC-946E6350687F}" destId="{7013CA56-E570-4C3B-9E5E-9D735FE8981C}" srcOrd="6" destOrd="0" presId="urn:microsoft.com/office/officeart/2005/8/layout/lProcess3"/>
    <dgm:cxn modelId="{37E44E27-4506-4432-ABE0-7F04B8D1C810}" type="presParOf" srcId="{9E9DB479-ADC8-4200-85AC-946E6350687F}" destId="{290C6AA0-026E-47F1-A063-D1FE279F1C3D}" srcOrd="7" destOrd="0" presId="urn:microsoft.com/office/officeart/2005/8/layout/lProcess3"/>
    <dgm:cxn modelId="{022CEDC2-7860-46FC-A471-55C497AF6D29}" type="presParOf" srcId="{9E9DB479-ADC8-4200-85AC-946E6350687F}" destId="{F722D9E0-E132-4E06-91C2-A93F3EE2526F}" srcOrd="8" destOrd="0" presId="urn:microsoft.com/office/officeart/2005/8/layout/lProcess3"/>
    <dgm:cxn modelId="{A36EB828-656E-47F0-86F7-D46D45852227}" type="presParOf" srcId="{BAFD60D5-6CF0-41D8-91F8-72832A6A8367}" destId="{6B25DCB6-74BF-4474-A751-31DD1C79A9A9}" srcOrd="5" destOrd="0" presId="urn:microsoft.com/office/officeart/2005/8/layout/lProcess3"/>
    <dgm:cxn modelId="{777733C7-47A4-4B0D-8133-0A9260C48DE8}" type="presParOf" srcId="{BAFD60D5-6CF0-41D8-91F8-72832A6A8367}" destId="{2975E858-CF9B-44D7-B69F-51FCBB40D1B5}" srcOrd="6" destOrd="0" presId="urn:microsoft.com/office/officeart/2005/8/layout/lProcess3"/>
    <dgm:cxn modelId="{383041E0-9115-4819-99DC-01DC80509B17}" type="presParOf" srcId="{2975E858-CF9B-44D7-B69F-51FCBB40D1B5}" destId="{4C2209EA-EA9E-4C6F-A20B-2C010F23252D}" srcOrd="0" destOrd="0" presId="urn:microsoft.com/office/officeart/2005/8/layout/lProcess3"/>
    <dgm:cxn modelId="{A3588E78-0D3A-414F-975F-A66F64D203F5}" type="presParOf" srcId="{2975E858-CF9B-44D7-B69F-51FCBB40D1B5}" destId="{CE50F2EA-AAB7-4317-8E85-B842637BDC40}" srcOrd="1" destOrd="0" presId="urn:microsoft.com/office/officeart/2005/8/layout/lProcess3"/>
    <dgm:cxn modelId="{C99C285F-6737-4636-B628-B85660216D60}" type="presParOf" srcId="{2975E858-CF9B-44D7-B69F-51FCBB40D1B5}" destId="{A5BCBE8E-A039-43DC-9BC3-C82FA5F238E6}" srcOrd="2" destOrd="0" presId="urn:microsoft.com/office/officeart/2005/8/layout/lProcess3"/>
    <dgm:cxn modelId="{C08DD863-334C-40F7-BCAA-3F9BD5804AB9}" type="presParOf" srcId="{2975E858-CF9B-44D7-B69F-51FCBB40D1B5}" destId="{2A9EBD92-1493-4DA0-A368-2A2811F46AD3}" srcOrd="3" destOrd="0" presId="urn:microsoft.com/office/officeart/2005/8/layout/lProcess3"/>
    <dgm:cxn modelId="{DFEAA733-844B-4097-AEA0-B82211C6186A}" type="presParOf" srcId="{2975E858-CF9B-44D7-B69F-51FCBB40D1B5}" destId="{8CC257E6-04D2-4436-A530-CFC324CF3EDB}" srcOrd="4" destOrd="0" presId="urn:microsoft.com/office/officeart/2005/8/layout/lProcess3"/>
    <dgm:cxn modelId="{4195B4C9-0CC6-430A-B89C-7BA80C1232DA}" type="presParOf" srcId="{2975E858-CF9B-44D7-B69F-51FCBB40D1B5}" destId="{A5EF89B2-5D61-406B-B4B5-1F5AE9121914}" srcOrd="5" destOrd="0" presId="urn:microsoft.com/office/officeart/2005/8/layout/lProcess3"/>
    <dgm:cxn modelId="{654F6228-8433-4986-9FB7-DFD34BF1A18A}" type="presParOf" srcId="{2975E858-CF9B-44D7-B69F-51FCBB40D1B5}" destId="{591809F8-AA55-4FE3-BB17-932CE2E7A1F5}" srcOrd="6" destOrd="0" presId="urn:microsoft.com/office/officeart/2005/8/layout/lProcess3"/>
    <dgm:cxn modelId="{51496D8B-87B5-499B-8331-9F281AAE23CC}" type="presParOf" srcId="{2975E858-CF9B-44D7-B69F-51FCBB40D1B5}" destId="{EA6C61BF-7391-45C9-9E69-D6DC355FCE2F}" srcOrd="7" destOrd="0" presId="urn:microsoft.com/office/officeart/2005/8/layout/lProcess3"/>
    <dgm:cxn modelId="{7A36745F-87C9-40AC-9597-63D46CA371A6}" type="presParOf" srcId="{2975E858-CF9B-44D7-B69F-51FCBB40D1B5}" destId="{A713A498-D425-4884-B610-BBB95D837253}" srcOrd="8"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A603A0-1E46-4436-953A-4C296E6E17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F31D884-FB23-44D3-B333-B852D675FD27}">
      <dgm:prSet phldrT="[Text]"/>
      <dgm:spPr>
        <a:solidFill>
          <a:schemeClr val="bg1">
            <a:lumMod val="50000"/>
          </a:schemeClr>
        </a:solidFill>
      </dgm:spPr>
      <dgm:t>
        <a:bodyPr/>
        <a:lstStyle/>
        <a:p>
          <a:r>
            <a:rPr lang="en-US" dirty="0" smtClean="0"/>
            <a:t>Resources to help you …</a:t>
          </a:r>
          <a:endParaRPr lang="en-US" dirty="0"/>
        </a:p>
      </dgm:t>
    </dgm:pt>
    <dgm:pt modelId="{5BECDE44-26D1-42EE-A3D1-40304B35DB31}" type="parTrans" cxnId="{A3F62994-FA3F-4E55-B7C3-AD30E1734C96}">
      <dgm:prSet/>
      <dgm:spPr/>
      <dgm:t>
        <a:bodyPr/>
        <a:lstStyle/>
        <a:p>
          <a:endParaRPr lang="en-US"/>
        </a:p>
      </dgm:t>
    </dgm:pt>
    <dgm:pt modelId="{AA6DA85D-E2D3-4511-8B64-84BFDDE4918D}" type="sibTrans" cxnId="{A3F62994-FA3F-4E55-B7C3-AD30E1734C96}">
      <dgm:prSet/>
      <dgm:spPr/>
      <dgm:t>
        <a:bodyPr/>
        <a:lstStyle/>
        <a:p>
          <a:endParaRPr lang="en-US"/>
        </a:p>
      </dgm:t>
    </dgm:pt>
    <dgm:pt modelId="{518041BE-AFB9-4E92-A040-B306BA0F5FCA}" type="pres">
      <dgm:prSet presAssocID="{89A603A0-1E46-4436-953A-4C296E6E17EF}" presName="linear" presStyleCnt="0">
        <dgm:presLayoutVars>
          <dgm:animLvl val="lvl"/>
          <dgm:resizeHandles val="exact"/>
        </dgm:presLayoutVars>
      </dgm:prSet>
      <dgm:spPr/>
      <dgm:t>
        <a:bodyPr/>
        <a:lstStyle/>
        <a:p>
          <a:endParaRPr lang="en-US"/>
        </a:p>
      </dgm:t>
    </dgm:pt>
    <dgm:pt modelId="{E947C5DC-D3AD-4521-9572-E87442CFF39F}" type="pres">
      <dgm:prSet presAssocID="{9F31D884-FB23-44D3-B333-B852D675FD27}" presName="parentText" presStyleLbl="node1" presStyleIdx="0" presStyleCnt="1">
        <dgm:presLayoutVars>
          <dgm:chMax val="0"/>
          <dgm:bulletEnabled val="1"/>
        </dgm:presLayoutVars>
      </dgm:prSet>
      <dgm:spPr/>
      <dgm:t>
        <a:bodyPr/>
        <a:lstStyle/>
        <a:p>
          <a:endParaRPr lang="en-US"/>
        </a:p>
      </dgm:t>
    </dgm:pt>
  </dgm:ptLst>
  <dgm:cxnLst>
    <dgm:cxn modelId="{A3F62994-FA3F-4E55-B7C3-AD30E1734C96}" srcId="{89A603A0-1E46-4436-953A-4C296E6E17EF}" destId="{9F31D884-FB23-44D3-B333-B852D675FD27}" srcOrd="0" destOrd="0" parTransId="{5BECDE44-26D1-42EE-A3D1-40304B35DB31}" sibTransId="{AA6DA85D-E2D3-4511-8B64-84BFDDE4918D}"/>
    <dgm:cxn modelId="{DEE2C1C6-C103-4A13-A639-F51A5647B357}" type="presOf" srcId="{89A603A0-1E46-4436-953A-4C296E6E17EF}" destId="{518041BE-AFB9-4E92-A040-B306BA0F5FCA}" srcOrd="0" destOrd="0" presId="urn:microsoft.com/office/officeart/2005/8/layout/vList2"/>
    <dgm:cxn modelId="{1DAE6CE9-221E-48D1-8E0E-7EE264E421D8}" type="presOf" srcId="{9F31D884-FB23-44D3-B333-B852D675FD27}" destId="{E947C5DC-D3AD-4521-9572-E87442CFF39F}" srcOrd="0" destOrd="0" presId="urn:microsoft.com/office/officeart/2005/8/layout/vList2"/>
    <dgm:cxn modelId="{6D905E96-B433-42B0-B84D-746B3BBB81B3}" type="presParOf" srcId="{518041BE-AFB9-4E92-A040-B306BA0F5FCA}" destId="{E947C5DC-D3AD-4521-9572-E87442CFF39F}"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CD869-C373-4A2F-9786-570E172C07CE}">
      <dsp:nvSpPr>
        <dsp:cNvPr id="0" name=""/>
        <dsp:cNvSpPr/>
      </dsp:nvSpPr>
      <dsp:spPr>
        <a:xfrm>
          <a:off x="0" y="2787"/>
          <a:ext cx="7919884" cy="111384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1" kern="1200" dirty="0" smtClean="0"/>
            <a:t>Recall</a:t>
          </a:r>
          <a:r>
            <a:rPr lang="en-US" sz="2800" b="1" kern="1200" dirty="0" smtClean="0"/>
            <a:t> </a:t>
          </a:r>
          <a:r>
            <a:rPr lang="en-US" sz="2800" b="0" kern="1200" dirty="0" smtClean="0"/>
            <a:t>the key elements of the </a:t>
          </a:r>
          <a:r>
            <a:rPr lang="en-US" sz="2800" kern="1200" dirty="0" smtClean="0"/>
            <a:t>first two stages of career development process.</a:t>
          </a:r>
          <a:endParaRPr lang="en-US" sz="2800" kern="1200" dirty="0"/>
        </a:p>
      </dsp:txBody>
      <dsp:txXfrm>
        <a:off x="54373" y="57160"/>
        <a:ext cx="7811138" cy="1005094"/>
      </dsp:txXfrm>
    </dsp:sp>
    <dsp:sp modelId="{43B08F88-54E4-48D6-B032-4061F8BF8969}">
      <dsp:nvSpPr>
        <dsp:cNvPr id="0" name=""/>
        <dsp:cNvSpPr/>
      </dsp:nvSpPr>
      <dsp:spPr>
        <a:xfrm>
          <a:off x="0" y="1197267"/>
          <a:ext cx="7919884" cy="111384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1" kern="1200" dirty="0" smtClean="0"/>
            <a:t>Identify</a:t>
          </a:r>
          <a:r>
            <a:rPr lang="en-US" sz="2800" kern="1200" dirty="0" smtClean="0"/>
            <a:t> two resources to conduct career research.</a:t>
          </a:r>
          <a:endParaRPr lang="en-US" sz="2800" kern="1200" dirty="0"/>
        </a:p>
      </dsp:txBody>
      <dsp:txXfrm>
        <a:off x="54373" y="1251640"/>
        <a:ext cx="7811138" cy="1005094"/>
      </dsp:txXfrm>
    </dsp:sp>
    <dsp:sp modelId="{A3784DA4-D372-4ABC-8654-2517E612A3B4}">
      <dsp:nvSpPr>
        <dsp:cNvPr id="0" name=""/>
        <dsp:cNvSpPr/>
      </dsp:nvSpPr>
      <dsp:spPr>
        <a:xfrm>
          <a:off x="0" y="2391747"/>
          <a:ext cx="7919884" cy="111384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i="1" kern="1200" dirty="0" smtClean="0"/>
            <a:t>Reflect </a:t>
          </a:r>
          <a:r>
            <a:rPr lang="en-US" sz="2800" kern="1200" dirty="0" smtClean="0"/>
            <a:t>your understanding of exploring career pathways.</a:t>
          </a:r>
          <a:endParaRPr lang="en-US" sz="2800" kern="1200" dirty="0"/>
        </a:p>
      </dsp:txBody>
      <dsp:txXfrm>
        <a:off x="54373" y="2446120"/>
        <a:ext cx="7811138" cy="1005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CD869-C373-4A2F-9786-570E172C07CE}">
      <dsp:nvSpPr>
        <dsp:cNvPr id="0" name=""/>
        <dsp:cNvSpPr/>
      </dsp:nvSpPr>
      <dsp:spPr>
        <a:xfrm>
          <a:off x="0" y="45402"/>
          <a:ext cx="7919884" cy="62361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Career Development Process – Slide 4</a:t>
          </a:r>
          <a:endParaRPr lang="en-US" sz="2600" kern="1200" dirty="0"/>
        </a:p>
      </dsp:txBody>
      <dsp:txXfrm>
        <a:off x="30442" y="75844"/>
        <a:ext cx="7859000" cy="562726"/>
      </dsp:txXfrm>
    </dsp:sp>
    <dsp:sp modelId="{76E047C5-21C4-4342-B067-E4D2E4B3EF5F}">
      <dsp:nvSpPr>
        <dsp:cNvPr id="0" name=""/>
        <dsp:cNvSpPr/>
      </dsp:nvSpPr>
      <dsp:spPr>
        <a:xfrm>
          <a:off x="0" y="743892"/>
          <a:ext cx="7919884" cy="62361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Stage 1 Self-Discovery – Slides 5-10</a:t>
          </a:r>
          <a:endParaRPr lang="en-US" sz="2600" kern="1200" dirty="0"/>
        </a:p>
      </dsp:txBody>
      <dsp:txXfrm>
        <a:off x="30442" y="774334"/>
        <a:ext cx="7859000" cy="562726"/>
      </dsp:txXfrm>
    </dsp:sp>
    <dsp:sp modelId="{B1353396-0FEE-4684-88FE-992C28E312DB}">
      <dsp:nvSpPr>
        <dsp:cNvPr id="0" name=""/>
        <dsp:cNvSpPr/>
      </dsp:nvSpPr>
      <dsp:spPr>
        <a:xfrm>
          <a:off x="0" y="1442382"/>
          <a:ext cx="7919884" cy="62361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Stage 2 Career Research – Slides 11-12</a:t>
          </a:r>
          <a:endParaRPr lang="en-US" sz="2600" kern="1200" dirty="0"/>
        </a:p>
      </dsp:txBody>
      <dsp:txXfrm>
        <a:off x="30442" y="1472824"/>
        <a:ext cx="7859000" cy="562726"/>
      </dsp:txXfrm>
    </dsp:sp>
    <dsp:sp modelId="{0D4B1777-F605-40D4-8DF2-784F1DF9EECA}">
      <dsp:nvSpPr>
        <dsp:cNvPr id="0" name=""/>
        <dsp:cNvSpPr/>
      </dsp:nvSpPr>
      <dsp:spPr>
        <a:xfrm>
          <a:off x="0" y="2140872"/>
          <a:ext cx="7919884" cy="62361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Understanding Pathways – Slides 13-17</a:t>
          </a:r>
          <a:endParaRPr lang="en-US" sz="2600" kern="1200" dirty="0"/>
        </a:p>
      </dsp:txBody>
      <dsp:txXfrm>
        <a:off x="30442" y="2171314"/>
        <a:ext cx="7859000" cy="562726"/>
      </dsp:txXfrm>
    </dsp:sp>
    <dsp:sp modelId="{9B8C44C2-9A5F-43A2-9427-AABA869251DA}">
      <dsp:nvSpPr>
        <dsp:cNvPr id="0" name=""/>
        <dsp:cNvSpPr/>
      </dsp:nvSpPr>
      <dsp:spPr>
        <a:xfrm>
          <a:off x="0" y="2839362"/>
          <a:ext cx="7919884" cy="623610"/>
        </a:xfrm>
        <a:prstGeom prst="roundRect">
          <a:avLst/>
        </a:prstGeom>
        <a:solidFill>
          <a:schemeClr val="bg1">
            <a:lumMod val="50000"/>
          </a:schemeClr>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Self-Reflection Activity – Slide 18</a:t>
          </a:r>
          <a:endParaRPr lang="en-US" sz="2600" kern="1200" dirty="0"/>
        </a:p>
      </dsp:txBody>
      <dsp:txXfrm>
        <a:off x="30442" y="2869804"/>
        <a:ext cx="7859000" cy="5627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DACCC7-58AF-4365-927E-6876E30D4413}">
      <dsp:nvSpPr>
        <dsp:cNvPr id="0" name=""/>
        <dsp:cNvSpPr/>
      </dsp:nvSpPr>
      <dsp:spPr>
        <a:xfrm>
          <a:off x="0" y="0"/>
          <a:ext cx="1564135" cy="4572000"/>
        </a:xfrm>
        <a:prstGeom prst="roundRect">
          <a:avLst>
            <a:gd name="adj" fmla="val 10000"/>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i="1" kern="1200" dirty="0" smtClean="0"/>
            <a:t>Self-Discovery</a:t>
          </a:r>
          <a:endParaRPr lang="en-US" sz="1800" b="1" i="1" kern="1200" dirty="0"/>
        </a:p>
      </dsp:txBody>
      <dsp:txXfrm>
        <a:off x="0" y="1828800"/>
        <a:ext cx="1564135" cy="1828800"/>
      </dsp:txXfrm>
    </dsp:sp>
    <dsp:sp modelId="{BA6A20DC-8325-4250-9D4B-146AEFD2C972}">
      <dsp:nvSpPr>
        <dsp:cNvPr id="0" name=""/>
        <dsp:cNvSpPr/>
      </dsp:nvSpPr>
      <dsp:spPr>
        <a:xfrm>
          <a:off x="46924" y="274320"/>
          <a:ext cx="1470287" cy="1522476"/>
        </a:xfrm>
        <a:prstGeom prst="ellipse">
          <a:avLst/>
        </a:prstGeom>
        <a:blipFill>
          <a:blip xmlns:r="http://schemas.openxmlformats.org/officeDocument/2006/relationships" r:embed="rId1" cstate="email">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2734EE-C70F-472D-A33C-6C4A377E285A}">
      <dsp:nvSpPr>
        <dsp:cNvPr id="0" name=""/>
        <dsp:cNvSpPr/>
      </dsp:nvSpPr>
      <dsp:spPr>
        <a:xfrm>
          <a:off x="1611059" y="0"/>
          <a:ext cx="1564135" cy="4572000"/>
        </a:xfrm>
        <a:prstGeom prst="roundRect">
          <a:avLst>
            <a:gd name="adj" fmla="val 10000"/>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i="1" kern="1200" dirty="0" smtClean="0"/>
            <a:t>Career Research</a:t>
          </a:r>
          <a:endParaRPr lang="en-US" sz="1800" b="1" i="1" kern="1200" dirty="0"/>
        </a:p>
      </dsp:txBody>
      <dsp:txXfrm>
        <a:off x="1611059" y="1828800"/>
        <a:ext cx="1564135" cy="1828800"/>
      </dsp:txXfrm>
    </dsp:sp>
    <dsp:sp modelId="{BC7016EE-38FC-422F-86C1-E43E66EBDECF}">
      <dsp:nvSpPr>
        <dsp:cNvPr id="0" name=""/>
        <dsp:cNvSpPr/>
      </dsp:nvSpPr>
      <dsp:spPr>
        <a:xfrm>
          <a:off x="1657983" y="274320"/>
          <a:ext cx="1470287" cy="1522476"/>
        </a:xfrm>
        <a:prstGeom prst="ellipse">
          <a:avLst/>
        </a:prstGeom>
        <a:blipFill dpi="0" rotWithShape="1">
          <a:blip xmlns:r="http://schemas.openxmlformats.org/officeDocument/2006/relationships" r:embed="rId2" cstate="email">
            <a:extLst>
              <a:ext uri="{28A0092B-C50C-407E-A947-70E740481C1C}">
                <a14:useLocalDpi xmlns:a14="http://schemas.microsoft.com/office/drawing/2010/main" val="0"/>
              </a:ext>
            </a:extLst>
          </a:blip>
          <a:srcRect/>
          <a:stretch>
            <a:fillRect l="-27755" t="-18019" r="-7835" b="-8851"/>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1AB077-CB0C-4FA0-9CB1-004203909562}">
      <dsp:nvSpPr>
        <dsp:cNvPr id="0" name=""/>
        <dsp:cNvSpPr/>
      </dsp:nvSpPr>
      <dsp:spPr>
        <a:xfrm>
          <a:off x="3222119" y="0"/>
          <a:ext cx="1564135" cy="4572000"/>
        </a:xfrm>
        <a:prstGeom prst="roundRect">
          <a:avLst>
            <a:gd name="adj" fmla="val 10000"/>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i="1" kern="1200" dirty="0" smtClean="0"/>
            <a:t>Design Your Career Plan</a:t>
          </a:r>
          <a:endParaRPr lang="en-US" sz="1800" b="1" i="1" kern="1200" dirty="0"/>
        </a:p>
      </dsp:txBody>
      <dsp:txXfrm>
        <a:off x="3222119" y="1828800"/>
        <a:ext cx="1564135" cy="1828800"/>
      </dsp:txXfrm>
    </dsp:sp>
    <dsp:sp modelId="{FAB4794D-4B51-45F6-B69E-2E7821CA7F32}">
      <dsp:nvSpPr>
        <dsp:cNvPr id="0" name=""/>
        <dsp:cNvSpPr/>
      </dsp:nvSpPr>
      <dsp:spPr>
        <a:xfrm>
          <a:off x="3269043" y="274320"/>
          <a:ext cx="1470287" cy="1522476"/>
        </a:xfrm>
        <a:prstGeom prst="ellipse">
          <a:avLst/>
        </a:prstGeom>
        <a:blipFill dpi="0" rotWithShape="1">
          <a:blip xmlns:r="http://schemas.openxmlformats.org/officeDocument/2006/relationships" r:embed="rId3" cstate="email">
            <a:extLst>
              <a:ext uri="{28A0092B-C50C-407E-A947-70E740481C1C}">
                <a14:useLocalDpi xmlns:a14="http://schemas.microsoft.com/office/drawing/2010/main" val="0"/>
              </a:ext>
            </a:extLst>
          </a:blip>
          <a:srcRect/>
          <a:stretch>
            <a:fillRect l="-19445" r="-19445"/>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2FB192-EF58-4087-94BF-0B1188468B10}">
      <dsp:nvSpPr>
        <dsp:cNvPr id="0" name=""/>
        <dsp:cNvSpPr/>
      </dsp:nvSpPr>
      <dsp:spPr>
        <a:xfrm>
          <a:off x="4833179" y="0"/>
          <a:ext cx="1564135" cy="4572000"/>
        </a:xfrm>
        <a:prstGeom prst="roundRect">
          <a:avLst>
            <a:gd name="adj" fmla="val 10000"/>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i="1" kern="1200" dirty="0" smtClean="0"/>
            <a:t>Experience Your Field</a:t>
          </a:r>
          <a:endParaRPr lang="en-US" sz="1800" b="1" i="1" kern="1200" dirty="0"/>
        </a:p>
      </dsp:txBody>
      <dsp:txXfrm>
        <a:off x="4833179" y="1828800"/>
        <a:ext cx="1564135" cy="1828800"/>
      </dsp:txXfrm>
    </dsp:sp>
    <dsp:sp modelId="{CF0E745E-5E25-4757-B65C-6D6CDFCB9B85}">
      <dsp:nvSpPr>
        <dsp:cNvPr id="0" name=""/>
        <dsp:cNvSpPr/>
      </dsp:nvSpPr>
      <dsp:spPr>
        <a:xfrm>
          <a:off x="4880103" y="274320"/>
          <a:ext cx="1470287" cy="1522476"/>
        </a:xfrm>
        <a:prstGeom prst="ellipse">
          <a:avLst/>
        </a:prstGeom>
        <a:blipFill>
          <a:blip xmlns:r="http://schemas.openxmlformats.org/officeDocument/2006/relationships" r:embed="rId4" cstate="email">
            <a:extLst>
              <a:ext uri="{28A0092B-C50C-407E-A947-70E740481C1C}">
                <a14:useLocalDpi xmlns:a14="http://schemas.microsoft.com/office/drawing/2010/main" val="0"/>
              </a:ext>
            </a:extLst>
          </a:blip>
          <a:srcRect/>
          <a:stretch>
            <a:fillRect l="-24000" r="-24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F801AA-5898-41A2-BB4F-BF3F3BD52484}">
      <dsp:nvSpPr>
        <dsp:cNvPr id="0" name=""/>
        <dsp:cNvSpPr/>
      </dsp:nvSpPr>
      <dsp:spPr>
        <a:xfrm>
          <a:off x="6444239" y="0"/>
          <a:ext cx="1564135" cy="4572000"/>
        </a:xfrm>
        <a:prstGeom prst="roundRect">
          <a:avLst>
            <a:gd name="adj" fmla="val 10000"/>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i="1" kern="1200" dirty="0" smtClean="0"/>
            <a:t>Launch Your Career</a:t>
          </a:r>
          <a:endParaRPr lang="en-US" sz="1800" b="1" i="1" kern="1200" dirty="0"/>
        </a:p>
      </dsp:txBody>
      <dsp:txXfrm>
        <a:off x="6444239" y="1828800"/>
        <a:ext cx="1564135" cy="1828800"/>
      </dsp:txXfrm>
    </dsp:sp>
    <dsp:sp modelId="{F1A20C3B-66D3-47EC-BEDB-A9961A112653}">
      <dsp:nvSpPr>
        <dsp:cNvPr id="0" name=""/>
        <dsp:cNvSpPr/>
      </dsp:nvSpPr>
      <dsp:spPr>
        <a:xfrm>
          <a:off x="6491163" y="274320"/>
          <a:ext cx="1470287" cy="1522476"/>
        </a:xfrm>
        <a:prstGeom prst="ellipse">
          <a:avLst/>
        </a:prstGeom>
        <a:blipFill>
          <a:blip xmlns:r="http://schemas.openxmlformats.org/officeDocument/2006/relationships" r:embed="rId5" cstate="email">
            <a:extLst>
              <a:ext uri="{28A0092B-C50C-407E-A947-70E740481C1C}">
                <a14:useLocalDpi xmlns:a14="http://schemas.microsoft.com/office/drawing/2010/main" val="0"/>
              </a:ext>
            </a:extLst>
          </a:blip>
          <a:srcRect/>
          <a:stretch>
            <a:fillRect l="-17000" r="-17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8A03F1-66C6-4A9B-8AB7-C7DB1B45487E}">
      <dsp:nvSpPr>
        <dsp:cNvPr id="0" name=""/>
        <dsp:cNvSpPr/>
      </dsp:nvSpPr>
      <dsp:spPr>
        <a:xfrm>
          <a:off x="320334" y="3657600"/>
          <a:ext cx="7367705" cy="685800"/>
        </a:xfrm>
        <a:prstGeom prst="leftRightArrow">
          <a:avLst/>
        </a:prstGeom>
        <a:solidFill>
          <a:schemeClr val="accent2">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154214"/>
          <a:ext cx="7643812" cy="121680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smtClean="0"/>
            <a:t>Self-Discovery/Exploration</a:t>
          </a:r>
          <a:endParaRPr lang="en-US" sz="4400" kern="1200" dirty="0"/>
        </a:p>
      </dsp:txBody>
      <dsp:txXfrm>
        <a:off x="59399" y="213613"/>
        <a:ext cx="7525014"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F7568-C1ED-4C4E-A730-C2889E2A611A}">
      <dsp:nvSpPr>
        <dsp:cNvPr id="0" name=""/>
        <dsp:cNvSpPr/>
      </dsp:nvSpPr>
      <dsp:spPr>
        <a:xfrm>
          <a:off x="0" y="4"/>
          <a:ext cx="7846141" cy="1160640"/>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kern="1200" dirty="0" smtClean="0"/>
            <a:t>LinkedIn Alumni Tool</a:t>
          </a:r>
          <a:endParaRPr lang="en-US" sz="4400" kern="1200" dirty="0"/>
        </a:p>
      </dsp:txBody>
      <dsp:txXfrm>
        <a:off x="56658" y="56662"/>
        <a:ext cx="7732825" cy="10473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12093-ED96-43E2-86E3-EB8DB18B5464}">
      <dsp:nvSpPr>
        <dsp:cNvPr id="0" name=""/>
        <dsp:cNvSpPr/>
      </dsp:nvSpPr>
      <dsp:spPr>
        <a:xfrm>
          <a:off x="1072" y="169617"/>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Alumni #1</a:t>
          </a:r>
          <a:endParaRPr lang="en-US" sz="1600" kern="1200" dirty="0"/>
        </a:p>
      </dsp:txBody>
      <dsp:txXfrm>
        <a:off x="429429" y="169617"/>
        <a:ext cx="1285071" cy="856714"/>
      </dsp:txXfrm>
    </dsp:sp>
    <dsp:sp modelId="{F9E8C464-5003-4F63-B62B-9AA64404177E}">
      <dsp:nvSpPr>
        <dsp:cNvPr id="0" name=""/>
        <dsp:cNvSpPr/>
      </dsp:nvSpPr>
      <dsp:spPr>
        <a:xfrm>
          <a:off x="1864425"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BA Psychology</a:t>
          </a:r>
          <a:endParaRPr lang="en-US" sz="1100" kern="1200" dirty="0"/>
        </a:p>
      </dsp:txBody>
      <dsp:txXfrm>
        <a:off x="2219961" y="242438"/>
        <a:ext cx="1066610" cy="711072"/>
      </dsp:txXfrm>
    </dsp:sp>
    <dsp:sp modelId="{F63A6DAA-19AD-4A54-8FF2-1D7DCF366E93}">
      <dsp:nvSpPr>
        <dsp:cNvPr id="0" name=""/>
        <dsp:cNvSpPr/>
      </dsp:nvSpPr>
      <dsp:spPr>
        <a:xfrm>
          <a:off x="3393232"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n/a</a:t>
          </a:r>
          <a:endParaRPr lang="en-US" sz="1100" kern="1200" dirty="0"/>
        </a:p>
      </dsp:txBody>
      <dsp:txXfrm>
        <a:off x="3748768" y="242438"/>
        <a:ext cx="1066610" cy="711072"/>
      </dsp:txXfrm>
    </dsp:sp>
    <dsp:sp modelId="{1A0D5280-8C17-4CE8-AEDC-6B622A7EC83E}">
      <dsp:nvSpPr>
        <dsp:cNvPr id="0" name=""/>
        <dsp:cNvSpPr/>
      </dsp:nvSpPr>
      <dsp:spPr>
        <a:xfrm>
          <a:off x="4922038"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Recruiter</a:t>
          </a:r>
          <a:endParaRPr lang="en-US" sz="1100" kern="1200" dirty="0"/>
        </a:p>
      </dsp:txBody>
      <dsp:txXfrm>
        <a:off x="5277574" y="242438"/>
        <a:ext cx="1066610" cy="711072"/>
      </dsp:txXfrm>
    </dsp:sp>
    <dsp:sp modelId="{AE06DE4E-F9C2-40EF-A303-2214BF7499A0}">
      <dsp:nvSpPr>
        <dsp:cNvPr id="0" name=""/>
        <dsp:cNvSpPr/>
      </dsp:nvSpPr>
      <dsp:spPr>
        <a:xfrm>
          <a:off x="6450845"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HR Representative</a:t>
          </a:r>
          <a:endParaRPr lang="en-US" sz="1100" kern="1200" dirty="0"/>
        </a:p>
      </dsp:txBody>
      <dsp:txXfrm>
        <a:off x="6806381" y="242438"/>
        <a:ext cx="1066610" cy="711072"/>
      </dsp:txXfrm>
    </dsp:sp>
    <dsp:sp modelId="{7BA29322-774A-4A2B-90B4-5069AB308B81}">
      <dsp:nvSpPr>
        <dsp:cNvPr id="0" name=""/>
        <dsp:cNvSpPr/>
      </dsp:nvSpPr>
      <dsp:spPr>
        <a:xfrm>
          <a:off x="1072" y="1146271"/>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Alumni #2</a:t>
          </a:r>
          <a:endParaRPr lang="en-US" sz="1600" kern="1200" dirty="0"/>
        </a:p>
      </dsp:txBody>
      <dsp:txXfrm>
        <a:off x="429429" y="1146271"/>
        <a:ext cx="1285071" cy="856714"/>
      </dsp:txXfrm>
    </dsp:sp>
    <dsp:sp modelId="{548D13DD-B770-44BD-9632-A367BD6E0C65}">
      <dsp:nvSpPr>
        <dsp:cNvPr id="0" name=""/>
        <dsp:cNvSpPr/>
      </dsp:nvSpPr>
      <dsp:spPr>
        <a:xfrm>
          <a:off x="1864425"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BA Psychology</a:t>
          </a:r>
          <a:endParaRPr lang="en-US" sz="1100" kern="1200" dirty="0"/>
        </a:p>
      </dsp:txBody>
      <dsp:txXfrm>
        <a:off x="2219961" y="1219092"/>
        <a:ext cx="1066610" cy="711072"/>
      </dsp:txXfrm>
    </dsp:sp>
    <dsp:sp modelId="{6218F63E-0286-4737-AB53-7E4FB0F91AB8}">
      <dsp:nvSpPr>
        <dsp:cNvPr id="0" name=""/>
        <dsp:cNvSpPr/>
      </dsp:nvSpPr>
      <dsp:spPr>
        <a:xfrm>
          <a:off x="3393232"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MS School Psychology</a:t>
          </a:r>
          <a:endParaRPr lang="en-US" sz="1100" kern="1200" dirty="0"/>
        </a:p>
      </dsp:txBody>
      <dsp:txXfrm>
        <a:off x="3748768" y="1219092"/>
        <a:ext cx="1066610" cy="711072"/>
      </dsp:txXfrm>
    </dsp:sp>
    <dsp:sp modelId="{05FA81E7-D93E-4DC7-A678-4E940A1910BB}">
      <dsp:nvSpPr>
        <dsp:cNvPr id="0" name=""/>
        <dsp:cNvSpPr/>
      </dsp:nvSpPr>
      <dsp:spPr>
        <a:xfrm>
          <a:off x="4922038"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Editorial Assistant</a:t>
          </a:r>
          <a:endParaRPr lang="en-US" sz="1100" kern="1200" dirty="0"/>
        </a:p>
      </dsp:txBody>
      <dsp:txXfrm>
        <a:off x="5277574" y="1219092"/>
        <a:ext cx="1066610" cy="711072"/>
      </dsp:txXfrm>
    </dsp:sp>
    <dsp:sp modelId="{FE3A8418-65B7-4672-A5B4-99F59191D4D2}">
      <dsp:nvSpPr>
        <dsp:cNvPr id="0" name=""/>
        <dsp:cNvSpPr/>
      </dsp:nvSpPr>
      <dsp:spPr>
        <a:xfrm>
          <a:off x="6450845"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Writer</a:t>
          </a:r>
          <a:endParaRPr lang="en-US" sz="1100" kern="1200" dirty="0"/>
        </a:p>
      </dsp:txBody>
      <dsp:txXfrm>
        <a:off x="6806381" y="1219092"/>
        <a:ext cx="1066610" cy="711072"/>
      </dsp:txXfrm>
    </dsp:sp>
    <dsp:sp modelId="{2839F187-5C99-4D66-8FA2-759EB9B5E73A}">
      <dsp:nvSpPr>
        <dsp:cNvPr id="0" name=""/>
        <dsp:cNvSpPr/>
      </dsp:nvSpPr>
      <dsp:spPr>
        <a:xfrm>
          <a:off x="1072" y="2122925"/>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Alumni # 3</a:t>
          </a:r>
          <a:endParaRPr lang="en-US" sz="1600" kern="1200" dirty="0"/>
        </a:p>
      </dsp:txBody>
      <dsp:txXfrm>
        <a:off x="429429" y="2122925"/>
        <a:ext cx="1285071" cy="856714"/>
      </dsp:txXfrm>
    </dsp:sp>
    <dsp:sp modelId="{4545927E-7399-4914-BE85-D1397C67C8B0}">
      <dsp:nvSpPr>
        <dsp:cNvPr id="0" name=""/>
        <dsp:cNvSpPr/>
      </dsp:nvSpPr>
      <dsp:spPr>
        <a:xfrm>
          <a:off x="1864425"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BA Psychology</a:t>
          </a:r>
          <a:endParaRPr lang="en-US" sz="1100" kern="1200" dirty="0"/>
        </a:p>
      </dsp:txBody>
      <dsp:txXfrm>
        <a:off x="2219961" y="2195746"/>
        <a:ext cx="1066610" cy="711072"/>
      </dsp:txXfrm>
    </dsp:sp>
    <dsp:sp modelId="{85A3B23B-66E9-4405-AB74-AC146105B180}">
      <dsp:nvSpPr>
        <dsp:cNvPr id="0" name=""/>
        <dsp:cNvSpPr/>
      </dsp:nvSpPr>
      <dsp:spPr>
        <a:xfrm>
          <a:off x="3393232"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MS Social Work</a:t>
          </a:r>
          <a:endParaRPr lang="en-US" sz="1100" kern="1200" dirty="0"/>
        </a:p>
      </dsp:txBody>
      <dsp:txXfrm>
        <a:off x="3748768" y="2195746"/>
        <a:ext cx="1066610" cy="711072"/>
      </dsp:txXfrm>
    </dsp:sp>
    <dsp:sp modelId="{7013CA56-E570-4C3B-9E5E-9D735FE8981C}">
      <dsp:nvSpPr>
        <dsp:cNvPr id="0" name=""/>
        <dsp:cNvSpPr/>
      </dsp:nvSpPr>
      <dsp:spPr>
        <a:xfrm>
          <a:off x="4922038"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endParaRPr lang="en-US" sz="1100" kern="1200" dirty="0"/>
        </a:p>
      </dsp:txBody>
      <dsp:txXfrm>
        <a:off x="5277574" y="2195746"/>
        <a:ext cx="1066610" cy="711072"/>
      </dsp:txXfrm>
    </dsp:sp>
    <dsp:sp modelId="{F722D9E0-E132-4E06-91C2-A93F3EE2526F}">
      <dsp:nvSpPr>
        <dsp:cNvPr id="0" name=""/>
        <dsp:cNvSpPr/>
      </dsp:nvSpPr>
      <dsp:spPr>
        <a:xfrm>
          <a:off x="6450845"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Marketing Manager</a:t>
          </a:r>
          <a:endParaRPr lang="en-US" sz="1100" kern="1200" dirty="0"/>
        </a:p>
      </dsp:txBody>
      <dsp:txXfrm>
        <a:off x="6806381" y="2195746"/>
        <a:ext cx="1066610" cy="711072"/>
      </dsp:txXfrm>
    </dsp:sp>
    <dsp:sp modelId="{4C2209EA-EA9E-4C6F-A20B-2C010F23252D}">
      <dsp:nvSpPr>
        <dsp:cNvPr id="0" name=""/>
        <dsp:cNvSpPr/>
      </dsp:nvSpPr>
      <dsp:spPr>
        <a:xfrm>
          <a:off x="1072" y="3099580"/>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Psychologist</a:t>
          </a:r>
          <a:endParaRPr lang="en-US" sz="1600" kern="1200" dirty="0"/>
        </a:p>
      </dsp:txBody>
      <dsp:txXfrm>
        <a:off x="429429" y="3099580"/>
        <a:ext cx="1285071" cy="856714"/>
      </dsp:txXfrm>
    </dsp:sp>
    <dsp:sp modelId="{A5BCBE8E-A039-43DC-9BC3-C82FA5F238E6}">
      <dsp:nvSpPr>
        <dsp:cNvPr id="0" name=""/>
        <dsp:cNvSpPr/>
      </dsp:nvSpPr>
      <dsp:spPr>
        <a:xfrm>
          <a:off x="1864425"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BA Psychology</a:t>
          </a:r>
          <a:endParaRPr lang="en-US" sz="1100" kern="1200" dirty="0"/>
        </a:p>
      </dsp:txBody>
      <dsp:txXfrm>
        <a:off x="2219961" y="3172400"/>
        <a:ext cx="1066610" cy="711072"/>
      </dsp:txXfrm>
    </dsp:sp>
    <dsp:sp modelId="{8CC257E6-04D2-4436-A530-CFC324CF3EDB}">
      <dsp:nvSpPr>
        <dsp:cNvPr id="0" name=""/>
        <dsp:cNvSpPr/>
      </dsp:nvSpPr>
      <dsp:spPr>
        <a:xfrm>
          <a:off x="3393232"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MS Clinical Psychology or MFT</a:t>
          </a:r>
          <a:endParaRPr lang="en-US" sz="1100" kern="1200" dirty="0"/>
        </a:p>
      </dsp:txBody>
      <dsp:txXfrm>
        <a:off x="3748768" y="3172400"/>
        <a:ext cx="1066610" cy="711072"/>
      </dsp:txXfrm>
    </dsp:sp>
    <dsp:sp modelId="{591809F8-AA55-4FE3-BB17-932CE2E7A1F5}">
      <dsp:nvSpPr>
        <dsp:cNvPr id="0" name=""/>
        <dsp:cNvSpPr/>
      </dsp:nvSpPr>
      <dsp:spPr>
        <a:xfrm>
          <a:off x="4922038"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endParaRPr lang="en-US" sz="1100" kern="1200" dirty="0"/>
        </a:p>
      </dsp:txBody>
      <dsp:txXfrm>
        <a:off x="5277574" y="3172400"/>
        <a:ext cx="1066610" cy="711072"/>
      </dsp:txXfrm>
    </dsp:sp>
    <dsp:sp modelId="{A713A498-D425-4884-B610-BBB95D837253}">
      <dsp:nvSpPr>
        <dsp:cNvPr id="0" name=""/>
        <dsp:cNvSpPr/>
      </dsp:nvSpPr>
      <dsp:spPr>
        <a:xfrm>
          <a:off x="6450845"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r>
            <a:rPr lang="en-US" sz="1100" kern="1200" dirty="0" smtClean="0"/>
            <a:t>Psychologist</a:t>
          </a:r>
          <a:endParaRPr lang="en-US" sz="1100" kern="1200" dirty="0"/>
        </a:p>
      </dsp:txBody>
      <dsp:txXfrm>
        <a:off x="6806381" y="3172400"/>
        <a:ext cx="1066610" cy="7110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12093-ED96-43E2-86E3-EB8DB18B5464}">
      <dsp:nvSpPr>
        <dsp:cNvPr id="0" name=""/>
        <dsp:cNvSpPr/>
      </dsp:nvSpPr>
      <dsp:spPr>
        <a:xfrm>
          <a:off x="1072" y="169617"/>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t>Patty</a:t>
          </a:r>
          <a:endParaRPr lang="en-US" sz="1800" kern="1200" dirty="0"/>
        </a:p>
      </dsp:txBody>
      <dsp:txXfrm>
        <a:off x="429429" y="169617"/>
        <a:ext cx="1285071" cy="856714"/>
      </dsp:txXfrm>
    </dsp:sp>
    <dsp:sp modelId="{F9E8C464-5003-4F63-B62B-9AA64404177E}">
      <dsp:nvSpPr>
        <dsp:cNvPr id="0" name=""/>
        <dsp:cNvSpPr/>
      </dsp:nvSpPr>
      <dsp:spPr>
        <a:xfrm>
          <a:off x="1864425"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BA Cinema</a:t>
          </a:r>
          <a:endParaRPr lang="en-US" sz="1200" kern="1200" dirty="0"/>
        </a:p>
      </dsp:txBody>
      <dsp:txXfrm>
        <a:off x="2219961" y="242438"/>
        <a:ext cx="1066610" cy="711072"/>
      </dsp:txXfrm>
    </dsp:sp>
    <dsp:sp modelId="{F63A6DAA-19AD-4A54-8FF2-1D7DCF366E93}">
      <dsp:nvSpPr>
        <dsp:cNvPr id="0" name=""/>
        <dsp:cNvSpPr/>
      </dsp:nvSpPr>
      <dsp:spPr>
        <a:xfrm>
          <a:off x="3393232"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M.S. Counseling</a:t>
          </a:r>
          <a:endParaRPr lang="en-US" sz="1200" kern="1200" dirty="0"/>
        </a:p>
      </dsp:txBody>
      <dsp:txXfrm>
        <a:off x="3748768" y="242438"/>
        <a:ext cx="1066610" cy="711072"/>
      </dsp:txXfrm>
    </dsp:sp>
    <dsp:sp modelId="{1A0D5280-8C17-4CE8-AEDC-6B622A7EC83E}">
      <dsp:nvSpPr>
        <dsp:cNvPr id="0" name=""/>
        <dsp:cNvSpPr/>
      </dsp:nvSpPr>
      <dsp:spPr>
        <a:xfrm>
          <a:off x="4922038"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Administrative Assistant</a:t>
          </a:r>
          <a:endParaRPr lang="en-US" sz="1200" kern="1200" dirty="0"/>
        </a:p>
      </dsp:txBody>
      <dsp:txXfrm>
        <a:off x="5277574" y="242438"/>
        <a:ext cx="1066610" cy="711072"/>
      </dsp:txXfrm>
    </dsp:sp>
    <dsp:sp modelId="{AE06DE4E-F9C2-40EF-A303-2214BF7499A0}">
      <dsp:nvSpPr>
        <dsp:cNvPr id="0" name=""/>
        <dsp:cNvSpPr/>
      </dsp:nvSpPr>
      <dsp:spPr>
        <a:xfrm>
          <a:off x="6450845" y="242438"/>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Career Counselor</a:t>
          </a:r>
          <a:endParaRPr lang="en-US" sz="1200" kern="1200" dirty="0"/>
        </a:p>
      </dsp:txBody>
      <dsp:txXfrm>
        <a:off x="6806381" y="242438"/>
        <a:ext cx="1066610" cy="711072"/>
      </dsp:txXfrm>
    </dsp:sp>
    <dsp:sp modelId="{7BA29322-774A-4A2B-90B4-5069AB308B81}">
      <dsp:nvSpPr>
        <dsp:cNvPr id="0" name=""/>
        <dsp:cNvSpPr/>
      </dsp:nvSpPr>
      <dsp:spPr>
        <a:xfrm>
          <a:off x="1072" y="1146271"/>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t>Amanda</a:t>
          </a:r>
          <a:endParaRPr lang="en-US" sz="1800" kern="1200" dirty="0"/>
        </a:p>
      </dsp:txBody>
      <dsp:txXfrm>
        <a:off x="429429" y="1146271"/>
        <a:ext cx="1285071" cy="856714"/>
      </dsp:txXfrm>
    </dsp:sp>
    <dsp:sp modelId="{548D13DD-B770-44BD-9632-A367BD6E0C65}">
      <dsp:nvSpPr>
        <dsp:cNvPr id="0" name=""/>
        <dsp:cNvSpPr/>
      </dsp:nvSpPr>
      <dsp:spPr>
        <a:xfrm>
          <a:off x="1864425"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BA Liberal Arts</a:t>
          </a:r>
          <a:endParaRPr lang="en-US" sz="1200" kern="1200" dirty="0"/>
        </a:p>
      </dsp:txBody>
      <dsp:txXfrm>
        <a:off x="2219961" y="1219092"/>
        <a:ext cx="1066610" cy="711072"/>
      </dsp:txXfrm>
    </dsp:sp>
    <dsp:sp modelId="{6218F63E-0286-4737-AB53-7E4FB0F91AB8}">
      <dsp:nvSpPr>
        <dsp:cNvPr id="0" name=""/>
        <dsp:cNvSpPr/>
      </dsp:nvSpPr>
      <dsp:spPr>
        <a:xfrm>
          <a:off x="3393232"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M.S Counseling</a:t>
          </a:r>
          <a:endParaRPr lang="en-US" sz="1200" kern="1200" dirty="0"/>
        </a:p>
      </dsp:txBody>
      <dsp:txXfrm>
        <a:off x="3748768" y="1219092"/>
        <a:ext cx="1066610" cy="711072"/>
      </dsp:txXfrm>
    </dsp:sp>
    <dsp:sp modelId="{05FA81E7-D93E-4DC7-A678-4E940A1910BB}">
      <dsp:nvSpPr>
        <dsp:cNvPr id="0" name=""/>
        <dsp:cNvSpPr/>
      </dsp:nvSpPr>
      <dsp:spPr>
        <a:xfrm>
          <a:off x="4922038"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Waitress</a:t>
          </a:r>
          <a:endParaRPr lang="en-US" sz="1200" kern="1200" dirty="0"/>
        </a:p>
      </dsp:txBody>
      <dsp:txXfrm>
        <a:off x="5277574" y="1219092"/>
        <a:ext cx="1066610" cy="711072"/>
      </dsp:txXfrm>
    </dsp:sp>
    <dsp:sp modelId="{FE3A8418-65B7-4672-A5B4-99F59191D4D2}">
      <dsp:nvSpPr>
        <dsp:cNvPr id="0" name=""/>
        <dsp:cNvSpPr/>
      </dsp:nvSpPr>
      <dsp:spPr>
        <a:xfrm>
          <a:off x="6450845" y="1219092"/>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Coordinator of Career Development Services</a:t>
          </a:r>
          <a:endParaRPr lang="en-US" sz="1200" kern="1200" dirty="0"/>
        </a:p>
      </dsp:txBody>
      <dsp:txXfrm>
        <a:off x="6806381" y="1219092"/>
        <a:ext cx="1066610" cy="711072"/>
      </dsp:txXfrm>
    </dsp:sp>
    <dsp:sp modelId="{2839F187-5C99-4D66-8FA2-759EB9B5E73A}">
      <dsp:nvSpPr>
        <dsp:cNvPr id="0" name=""/>
        <dsp:cNvSpPr/>
      </dsp:nvSpPr>
      <dsp:spPr>
        <a:xfrm>
          <a:off x="1072" y="2122925"/>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t>Cindy</a:t>
          </a:r>
          <a:endParaRPr lang="en-US" sz="1800" kern="1200" dirty="0"/>
        </a:p>
      </dsp:txBody>
      <dsp:txXfrm>
        <a:off x="429429" y="2122925"/>
        <a:ext cx="1285071" cy="856714"/>
      </dsp:txXfrm>
    </dsp:sp>
    <dsp:sp modelId="{4545927E-7399-4914-BE85-D1397C67C8B0}">
      <dsp:nvSpPr>
        <dsp:cNvPr id="0" name=""/>
        <dsp:cNvSpPr/>
      </dsp:nvSpPr>
      <dsp:spPr>
        <a:xfrm>
          <a:off x="1864425"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BA Psychology</a:t>
          </a:r>
          <a:endParaRPr lang="en-US" sz="1200" kern="1200" dirty="0"/>
        </a:p>
      </dsp:txBody>
      <dsp:txXfrm>
        <a:off x="2219961" y="2195746"/>
        <a:ext cx="1066610" cy="711072"/>
      </dsp:txXfrm>
    </dsp:sp>
    <dsp:sp modelId="{85A3B23B-66E9-4405-AB74-AC146105B180}">
      <dsp:nvSpPr>
        <dsp:cNvPr id="0" name=""/>
        <dsp:cNvSpPr/>
      </dsp:nvSpPr>
      <dsp:spPr>
        <a:xfrm>
          <a:off x="3393232"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MS Public Policy</a:t>
          </a:r>
          <a:endParaRPr lang="en-US" sz="1200" kern="1200" dirty="0"/>
        </a:p>
      </dsp:txBody>
      <dsp:txXfrm>
        <a:off x="3748768" y="2195746"/>
        <a:ext cx="1066610" cy="711072"/>
      </dsp:txXfrm>
    </dsp:sp>
    <dsp:sp modelId="{7013CA56-E570-4C3B-9E5E-9D735FE8981C}">
      <dsp:nvSpPr>
        <dsp:cNvPr id="0" name=""/>
        <dsp:cNvSpPr/>
      </dsp:nvSpPr>
      <dsp:spPr>
        <a:xfrm>
          <a:off x="4922038"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5277574" y="2195746"/>
        <a:ext cx="1066610" cy="711072"/>
      </dsp:txXfrm>
    </dsp:sp>
    <dsp:sp modelId="{F722D9E0-E132-4E06-91C2-A93F3EE2526F}">
      <dsp:nvSpPr>
        <dsp:cNvPr id="0" name=""/>
        <dsp:cNvSpPr/>
      </dsp:nvSpPr>
      <dsp:spPr>
        <a:xfrm>
          <a:off x="6450845" y="2195746"/>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Director of Career Services</a:t>
          </a:r>
          <a:endParaRPr lang="en-US" sz="1200" kern="1200" dirty="0"/>
        </a:p>
      </dsp:txBody>
      <dsp:txXfrm>
        <a:off x="6806381" y="2195746"/>
        <a:ext cx="1066610" cy="711072"/>
      </dsp:txXfrm>
    </dsp:sp>
    <dsp:sp modelId="{4C2209EA-EA9E-4C6F-A20B-2C010F23252D}">
      <dsp:nvSpPr>
        <dsp:cNvPr id="0" name=""/>
        <dsp:cNvSpPr/>
      </dsp:nvSpPr>
      <dsp:spPr>
        <a:xfrm>
          <a:off x="1072" y="3099580"/>
          <a:ext cx="2141785" cy="856714"/>
        </a:xfrm>
        <a:prstGeom prst="chevron">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smtClean="0"/>
            <a:t>School </a:t>
          </a:r>
          <a:r>
            <a:rPr lang="en-US" sz="1800" kern="1200" dirty="0" smtClean="0"/>
            <a:t>&amp; Career Counselors</a:t>
          </a:r>
          <a:endParaRPr lang="en-US" sz="1800" kern="1200" dirty="0"/>
        </a:p>
      </dsp:txBody>
      <dsp:txXfrm>
        <a:off x="429429" y="3099580"/>
        <a:ext cx="1285071" cy="856714"/>
      </dsp:txXfrm>
    </dsp:sp>
    <dsp:sp modelId="{A5BCBE8E-A039-43DC-9BC3-C82FA5F238E6}">
      <dsp:nvSpPr>
        <dsp:cNvPr id="0" name=""/>
        <dsp:cNvSpPr/>
      </dsp:nvSpPr>
      <dsp:spPr>
        <a:xfrm>
          <a:off x="1864425"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N/A</a:t>
          </a:r>
          <a:endParaRPr lang="en-US" sz="1200" kern="1200" dirty="0"/>
        </a:p>
      </dsp:txBody>
      <dsp:txXfrm>
        <a:off x="2219961" y="3172400"/>
        <a:ext cx="1066610" cy="711072"/>
      </dsp:txXfrm>
    </dsp:sp>
    <dsp:sp modelId="{8CC257E6-04D2-4436-A530-CFC324CF3EDB}">
      <dsp:nvSpPr>
        <dsp:cNvPr id="0" name=""/>
        <dsp:cNvSpPr/>
      </dsp:nvSpPr>
      <dsp:spPr>
        <a:xfrm>
          <a:off x="3393232"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Masters</a:t>
          </a:r>
          <a:endParaRPr lang="en-US" sz="1200" kern="1200" dirty="0"/>
        </a:p>
      </dsp:txBody>
      <dsp:txXfrm>
        <a:off x="3748768" y="3172400"/>
        <a:ext cx="1066610" cy="711072"/>
      </dsp:txXfrm>
    </dsp:sp>
    <dsp:sp modelId="{591809F8-AA55-4FE3-BB17-932CE2E7A1F5}">
      <dsp:nvSpPr>
        <dsp:cNvPr id="0" name=""/>
        <dsp:cNvSpPr/>
      </dsp:nvSpPr>
      <dsp:spPr>
        <a:xfrm>
          <a:off x="4922038"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en-US" sz="1200" kern="1200" dirty="0"/>
        </a:p>
      </dsp:txBody>
      <dsp:txXfrm>
        <a:off x="5277574" y="3172400"/>
        <a:ext cx="1066610" cy="711072"/>
      </dsp:txXfrm>
    </dsp:sp>
    <dsp:sp modelId="{A713A498-D425-4884-B610-BBB95D837253}">
      <dsp:nvSpPr>
        <dsp:cNvPr id="0" name=""/>
        <dsp:cNvSpPr/>
      </dsp:nvSpPr>
      <dsp:spPr>
        <a:xfrm>
          <a:off x="6450845" y="3172400"/>
          <a:ext cx="1777682" cy="711072"/>
        </a:xfrm>
        <a:prstGeom prst="chevron">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en-US" sz="1200" kern="1200" dirty="0" smtClean="0"/>
            <a:t>Career Counselor</a:t>
          </a:r>
          <a:endParaRPr lang="en-US" sz="1200" kern="1200" dirty="0"/>
        </a:p>
      </dsp:txBody>
      <dsp:txXfrm>
        <a:off x="6806381" y="3172400"/>
        <a:ext cx="1066610" cy="7110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7C5DC-D3AD-4521-9572-E87442CFF39F}">
      <dsp:nvSpPr>
        <dsp:cNvPr id="0" name=""/>
        <dsp:cNvSpPr/>
      </dsp:nvSpPr>
      <dsp:spPr>
        <a:xfrm>
          <a:off x="0" y="4204"/>
          <a:ext cx="7964129" cy="887445"/>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n-US" sz="3700" kern="1200" dirty="0" smtClean="0"/>
            <a:t>Resources to help you …</a:t>
          </a:r>
          <a:endParaRPr lang="en-US" sz="3700" kern="1200" dirty="0"/>
        </a:p>
      </dsp:txBody>
      <dsp:txXfrm>
        <a:off x="43321" y="47525"/>
        <a:ext cx="7877487" cy="8008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83B4C-B230-42CA-A3B7-48D02B47B7AE}" type="datetimeFigureOut">
              <a:rPr lang="en-US" smtClean="0"/>
              <a:t>7/31/2014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BC84E7-B9FB-43AF-A95F-4E702F52F4BC}" type="slidenum">
              <a:rPr lang="en-US" smtClean="0"/>
              <a:t>‹#›</a:t>
            </a:fld>
            <a:endParaRPr lang="en-US"/>
          </a:p>
        </p:txBody>
      </p:sp>
    </p:spTree>
    <p:extLst>
      <p:ext uri="{BB962C8B-B14F-4D97-AF65-F5344CB8AC3E}">
        <p14:creationId xmlns:p14="http://schemas.microsoft.com/office/powerpoint/2010/main" val="340922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csuci.edu/careerdevelopment/services/workshops/workshopresource.htm"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csuci.edu/careerdevelopment"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How to use this self-directed</a:t>
            </a:r>
            <a:r>
              <a:rPr lang="en-US" baseline="0" dirty="0" smtClean="0"/>
              <a:t> PowerPoint:</a:t>
            </a:r>
          </a:p>
          <a:p>
            <a:pPr eaLnBrk="1" hangingPunct="1">
              <a:spcBef>
                <a:spcPct val="0"/>
              </a:spcBef>
            </a:pPr>
            <a:endParaRPr lang="en-US" baseline="0" dirty="0" smtClean="0"/>
          </a:p>
          <a:p>
            <a:pPr marL="342900" indent="-342900">
              <a:buFont typeface="Arial" pitchFamily="34" charset="0"/>
              <a:buChar char="•"/>
            </a:pPr>
            <a:r>
              <a:rPr lang="en-US" dirty="0" smtClean="0"/>
              <a:t>Since this workshop does not have a presenter to go into detail about each subject or topic, there are many hyperlinks throughout the presentation that links to additional information and resources.  Please click and hold the control key to link to other sites and resources, as additional information and resources are provided to those interested in learning more information about the topics discussed in each slide.</a:t>
            </a:r>
          </a:p>
          <a:p>
            <a:pPr marL="342900" indent="-342900">
              <a:buFont typeface="Arial" pitchFamily="34" charset="0"/>
              <a:buChar char="•"/>
            </a:pPr>
            <a:r>
              <a:rPr lang="en-US" dirty="0" smtClean="0"/>
              <a:t>Please make sure you print Exploring Career Pathways Guide found on </a:t>
            </a:r>
            <a:r>
              <a:rPr lang="en-US" dirty="0" smtClean="0">
                <a:hlinkClick r:id="rId3"/>
              </a:rPr>
              <a:t>the Career Development Services Website</a:t>
            </a:r>
            <a:r>
              <a:rPr lang="en-US" dirty="0" smtClean="0"/>
              <a:t>. It is crucial you complete this guide to supplement the self-guided process.</a:t>
            </a:r>
          </a:p>
          <a:p>
            <a:pPr marL="342900" indent="-342900">
              <a:buFont typeface="Arial" pitchFamily="34" charset="0"/>
              <a:buChar char="•"/>
            </a:pPr>
            <a:r>
              <a:rPr lang="en-US" dirty="0" smtClean="0"/>
              <a:t>This workshop assists students with understanding career pathways and how to identify resources to successfully navigate the career selection process. It is not intended to completely cover the topics thoroughly in the workshop, and additional support and assistance from Career Development Services is highly recommended.</a:t>
            </a:r>
          </a:p>
          <a:p>
            <a:pPr marL="342900" indent="-342900">
              <a:buFont typeface="Arial" pitchFamily="34" charset="0"/>
              <a:buChar char="•"/>
            </a:pPr>
            <a:r>
              <a:rPr lang="en-US" dirty="0" smtClean="0"/>
              <a:t>For more information on other workshops online and in person, please visit our </a:t>
            </a:r>
            <a:r>
              <a:rPr lang="en-US" dirty="0" smtClean="0">
                <a:hlinkClick r:id="rId4"/>
              </a:rPr>
              <a:t>website</a:t>
            </a:r>
            <a:endParaRPr lang="en-US" dirty="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A8C316-4522-4A40-89E8-A36632598452}" type="slidenum">
              <a:rPr lang="en-US" smtClean="0">
                <a:solidFill>
                  <a:prstClr val="black"/>
                </a:solidFill>
              </a:rPr>
              <a:pPr fontAlgn="base">
                <a:spcBef>
                  <a:spcPct val="0"/>
                </a:spcBef>
                <a:spcAft>
                  <a:spcPct val="0"/>
                </a:spcAft>
                <a:defRPr/>
              </a:pPr>
              <a:t>1</a:t>
            </a:fld>
            <a:endParaRPr lang="en-US" dirty="0"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10</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12</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84142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8414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15</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16</a:t>
            </a:fld>
            <a:endParaRPr lang="en-U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67">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17</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41422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19</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48623">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2</a:t>
            </a:fld>
            <a:endParaRPr lang="en-U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8E42072-4A11-4A53-9D60-AC392F0DCB64}" type="slidenum">
              <a:rPr lang="en-US" smtClean="0">
                <a:solidFill>
                  <a:prstClr val="black"/>
                </a:solidFill>
              </a:rPr>
              <a:pPr>
                <a:defRPr/>
              </a:pPr>
              <a:t>20</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defTabSz="457079">
              <a:defRPr/>
            </a:pPr>
            <a:endParaRPr lang="en-US" baseline="0" dirty="0" smtClean="0"/>
          </a:p>
        </p:txBody>
      </p:sp>
      <p:sp>
        <p:nvSpPr>
          <p:cNvPr id="4" name="Slide Number Placeholder 3"/>
          <p:cNvSpPr>
            <a:spLocks noGrp="1"/>
          </p:cNvSpPr>
          <p:nvPr>
            <p:ph type="sldNum" sz="quarter" idx="5"/>
          </p:nvPr>
        </p:nvSpPr>
        <p:spPr/>
        <p:txBody>
          <a:bodyPr/>
          <a:lstStyle/>
          <a:p>
            <a:pPr>
              <a:defRPr/>
            </a:pPr>
            <a:fld id="{EC5EB90B-CFF2-4052-8E20-BAAA127E54F3}" type="slidenum">
              <a:rPr lang="en-US" smtClean="0">
                <a:solidFill>
                  <a:prstClr val="black"/>
                </a:solidFill>
              </a:rPr>
              <a:pPr>
                <a:defRPr/>
              </a:pPr>
              <a:t>21</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0D87977-9EAD-48A9-9039-1D69104ABAA7}" type="slidenum">
              <a:rPr lang="en-US" smtClean="0">
                <a:solidFill>
                  <a:prstClr val="black"/>
                </a:solidFill>
              </a:rPr>
              <a:pPr>
                <a:defRPr/>
              </a:pPr>
              <a:t>22</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48623">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defRPr/>
            </a:pP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solidFill>
                  <a:prstClr val="black"/>
                </a:solidFill>
                <a:latin typeface="Arial" pitchFamily="34" charset="0"/>
                <a:cs typeface="Arial" pitchFamily="34" charset="0"/>
              </a:rPr>
              <a:pPr/>
              <a:t>4</a:t>
            </a:fld>
            <a:endParaRPr lang="en-US" smtClean="0">
              <a:solidFill>
                <a:prstClr val="black"/>
              </a:solidFill>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defRPr/>
            </a:pPr>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8</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solidFill>
                  <a:prstClr val="black"/>
                </a:solidFill>
              </a:rPr>
              <a:pPr/>
              <a:t>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E0D913-208E-4AB7-A073-EB25D6AAC396}"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2886724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0D913-208E-4AB7-A073-EB25D6AAC396}"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2175003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0D913-208E-4AB7-A073-EB25D6AAC396}"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1738539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1EF4-31ED-45C2-AC47-F2718A41336B}" type="datetimeFigureOut">
              <a:rPr lang="en-US" smtClean="0"/>
              <a:pPr/>
              <a:t>7/31/2014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51EACD6-A525-4B49-8009-7F09B4461B46}" type="slidenum">
              <a:rPr lang="en-US" smtClean="0">
                <a:solidFill>
                  <a:srgbClr val="94C600"/>
                </a:solidFill>
              </a:rPr>
              <a:pPr/>
              <a:t>‹#›</a:t>
            </a:fld>
            <a:endParaRPr lang="en-US">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8982232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14644955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14494496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5738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1EF4-31ED-45C2-AC47-F2718A41336B}" type="datetimeFigureOut">
              <a:rPr lang="en-US" smtClean="0"/>
              <a:pPr/>
              <a:t>7/31/2014</a:t>
            </a:fld>
            <a:endParaRPr lang="en-US"/>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32834226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1EF4-31ED-45C2-AC47-F2718A41336B}" type="datetimeFigureOut">
              <a:rPr lang="en-US" smtClean="0"/>
              <a:pPr/>
              <a:t>7/31/2014</a:t>
            </a:fld>
            <a:endParaRPr lang="en-US"/>
          </a:p>
        </p:txBody>
      </p:sp>
      <p:sp>
        <p:nvSpPr>
          <p:cNvPr id="4" name="Footer Placeholder 3"/>
          <p:cNvSpPr>
            <a:spLocks noGrp="1"/>
          </p:cNvSpPr>
          <p:nvPr>
            <p:ph type="ftr" sz="quarter" idx="11"/>
          </p:nvPr>
        </p:nvSpPr>
        <p:spPr/>
        <p:txBody>
          <a:bodyPr/>
          <a:lstStyle/>
          <a:p>
            <a:endParaRPr lang="en-US">
              <a:solidFill>
                <a:srgbClr val="94C600"/>
              </a:solidFill>
            </a:endParaRPr>
          </a:p>
        </p:txBody>
      </p:sp>
      <p:sp>
        <p:nvSpPr>
          <p:cNvPr id="5" name="Slide Number Placeholder 4"/>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3024206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pPr/>
              <a:t>7/31/2014</a:t>
            </a:fld>
            <a:endParaRPr lang="en-US"/>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2993570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05978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0D913-208E-4AB7-A073-EB25D6AAC396}"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4167051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pPr/>
              <a:t>7/31/2014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38737650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30756936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7/31/2014</a:t>
            </a:fld>
            <a:endParaRPr lang="en-US"/>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extLst>
      <p:ext uri="{BB962C8B-B14F-4D97-AF65-F5344CB8AC3E}">
        <p14:creationId xmlns:p14="http://schemas.microsoft.com/office/powerpoint/2010/main" val="312944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E0D913-208E-4AB7-A073-EB25D6AAC396}" type="datetimeFigureOut">
              <a:rPr lang="en-US" smtClean="0"/>
              <a:t>7/31/2014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203294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E0D913-208E-4AB7-A073-EB25D6AAC396}"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387500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E0D913-208E-4AB7-A073-EB25D6AAC396}" type="datetimeFigureOut">
              <a:rPr lang="en-US" smtClean="0"/>
              <a:t>7/31/2014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415012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E0D913-208E-4AB7-A073-EB25D6AAC396}" type="datetimeFigureOut">
              <a:rPr lang="en-US" smtClean="0"/>
              <a:t>7/31/2014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192615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0D913-208E-4AB7-A073-EB25D6AAC396}" type="datetimeFigureOut">
              <a:rPr lang="en-US" smtClean="0"/>
              <a:t>7/31/2014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311541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0D913-208E-4AB7-A073-EB25D6AAC396}"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214188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E0D913-208E-4AB7-A073-EB25D6AAC396}" type="datetimeFigureOut">
              <a:rPr lang="en-US" smtClean="0"/>
              <a:t>7/31/2014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38B04-D2CE-4709-8C51-07B72638265B}" type="slidenum">
              <a:rPr lang="en-US" smtClean="0"/>
              <a:t>‹#›</a:t>
            </a:fld>
            <a:endParaRPr lang="en-US"/>
          </a:p>
        </p:txBody>
      </p:sp>
    </p:spTree>
    <p:extLst>
      <p:ext uri="{BB962C8B-B14F-4D97-AF65-F5344CB8AC3E}">
        <p14:creationId xmlns:p14="http://schemas.microsoft.com/office/powerpoint/2010/main" val="2541444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E0D913-208E-4AB7-A073-EB25D6AAC396}" type="datetimeFigureOut">
              <a:rPr lang="en-US" smtClean="0"/>
              <a:t>7/31/2014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38B04-D2CE-4709-8C51-07B72638265B}" type="slidenum">
              <a:rPr lang="en-US" smtClean="0"/>
              <a:t>‹#›</a:t>
            </a:fld>
            <a:endParaRPr lang="en-US"/>
          </a:p>
        </p:txBody>
      </p:sp>
    </p:spTree>
    <p:extLst>
      <p:ext uri="{BB962C8B-B14F-4D97-AF65-F5344CB8AC3E}">
        <p14:creationId xmlns:p14="http://schemas.microsoft.com/office/powerpoint/2010/main" val="1914872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1EF4-31ED-45C2-AC47-F2718A41336B}" type="datetimeFigureOut">
              <a:rPr lang="en-US" smtClean="0"/>
              <a:pPr/>
              <a:t>7/31/2014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51EACD6-A525-4B49-8009-7F09B4461B46}" type="slidenum">
              <a:rPr lang="en-US" smtClean="0"/>
              <a:pPr/>
              <a:t>‹#›</a:t>
            </a:fld>
            <a:endParaRPr lang="en-US"/>
          </a:p>
        </p:txBody>
      </p:sp>
    </p:spTree>
    <p:extLst>
      <p:ext uri="{BB962C8B-B14F-4D97-AF65-F5344CB8AC3E}">
        <p14:creationId xmlns:p14="http://schemas.microsoft.com/office/powerpoint/2010/main" val="936460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netimpact.org/blog/3-reasons-you-should-be-doing-informational-interviews-even-if-youre-happily-employed"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www.csuci.edu/careerdevelopment/services/counseling/career-steps/career-research.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hyperlink" Target="http://www.linkedin.com/alumni" TargetMode="External"/><Relationship Id="rId7" Type="http://schemas.openxmlformats.org/officeDocument/2006/relationships/diagramQuickStyle" Target="../diagrams/quickStyle5.xm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hyperlink" Target="http://university.linkedin.com/content/dam/university/global/en_US/site/pdf/alumni-tool-final.pdf" TargetMode="External"/><Relationship Id="rId9" Type="http://schemas.microsoft.com/office/2007/relationships/diagramDrawing" Target="../diagrams/drawing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1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1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youtu.be/UF8uR6Z6KLc"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linkedin.com/today/post/article/20130702175823-659753-if-you-aren-t-taking-notes-you-aren-t-learning"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0.png"/><Relationship Id="rId7" Type="http://schemas.openxmlformats.org/officeDocument/2006/relationships/diagramColors" Target="../diagrams/colors8.xm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diagramQuickStyle" Target="../diagrams/quickStyle8.xml"/><Relationship Id="rId11" Type="http://schemas.openxmlformats.org/officeDocument/2006/relationships/hyperlink" Target="http://go.csuci.edu/linkedingroup" TargetMode="External"/><Relationship Id="rId5" Type="http://schemas.openxmlformats.org/officeDocument/2006/relationships/diagramLayout" Target="../diagrams/layout8.xml"/><Relationship Id="rId10" Type="http://schemas.openxmlformats.org/officeDocument/2006/relationships/hyperlink" Target="http://go.csuci.edu/cdsFB" TargetMode="External"/><Relationship Id="rId4" Type="http://schemas.openxmlformats.org/officeDocument/2006/relationships/diagramData" Target="../diagrams/data8.xml"/><Relationship Id="rId9" Type="http://schemas.openxmlformats.org/officeDocument/2006/relationships/hyperlink" Target="http://www.csuci.edu/careerdevelopmen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amanda.carpenter@csuci.edu"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 Id="rId6" Type="http://schemas.openxmlformats.org/officeDocument/2006/relationships/hyperlink" Target="http://www.csuci.edu/careerdevelopment/services/counseling/drop-in-counseling.htm" TargetMode="External"/><Relationship Id="rId5" Type="http://schemas.openxmlformats.org/officeDocument/2006/relationships/hyperlink" Target="mailto:patty.dang@csuci.edu" TargetMode="External"/><Relationship Id="rId4" Type="http://schemas.openxmlformats.org/officeDocument/2006/relationships/hyperlink" Target="mailto:career.services@csuci.edu"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suci.qualtrics.com/SE/?SID=SV_2irjfy7EYLdCiRT"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csuci.edu/careerdevelopment/documents/career-assessment-online-instructions-final.pdf"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get.adobe.com/reader/"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csuci.edu/careerdevelopment/services/counseling/career-steps/self-discovery.htm"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hyperlink" Target="http://www.csuci.edu/careerdevelopment/documents/career-assessment-updated-september-2013.pdf"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youtube.com/watch?v=1L9BJSa9Rl4" TargetMode="Externa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57316" y="282124"/>
            <a:ext cx="4265338" cy="1858297"/>
          </a:xfrm>
        </p:spPr>
        <p:txBody>
          <a:bodyPr>
            <a:normAutofit fontScale="90000"/>
          </a:bodyPr>
          <a:lstStyle/>
          <a:p>
            <a:r>
              <a:rPr lang="en-US" sz="4000" b="1" i="1" smtClean="0">
                <a:solidFill>
                  <a:schemeClr val="tx1"/>
                </a:solidFill>
              </a:rPr>
              <a:t>Exploring Career Pathways</a:t>
            </a:r>
            <a:r>
              <a:rPr lang="en-US" sz="4000" smtClean="0"/>
              <a:t/>
            </a:r>
            <a:br>
              <a:rPr lang="en-US" sz="4000" smtClean="0"/>
            </a:br>
            <a:endParaRPr lang="en-US" b="1" i="1" dirty="0">
              <a:solidFill>
                <a:schemeClr val="tx1"/>
              </a:solidFill>
              <a:latin typeface="Calibri" pitchFamily="34" charset="0"/>
            </a:endParaRPr>
          </a:p>
        </p:txBody>
      </p:sp>
      <p:sp>
        <p:nvSpPr>
          <p:cNvPr id="3" name="Rectangle 2"/>
          <p:cNvSpPr/>
          <p:nvPr/>
        </p:nvSpPr>
        <p:spPr>
          <a:xfrm>
            <a:off x="4717622" y="282124"/>
            <a:ext cx="3423488" cy="1569660"/>
          </a:xfrm>
          <a:prstGeom prst="rect">
            <a:avLst/>
          </a:prstGeom>
        </p:spPr>
        <p:txBody>
          <a:bodyPr wrap="square">
            <a:spAutoFit/>
          </a:bodyPr>
          <a:lstStyle/>
          <a:p>
            <a:r>
              <a:rPr lang="en-US" sz="2400" b="1" dirty="0">
                <a:solidFill>
                  <a:prstClr val="white"/>
                </a:solidFill>
                <a:latin typeface="Calibri" pitchFamily="34" charset="0"/>
                <a:cs typeface="Calibri" pitchFamily="34" charset="0"/>
              </a:rPr>
              <a:t>Presented by: </a:t>
            </a:r>
            <a:endParaRPr lang="en-US" sz="2400" b="1" dirty="0">
              <a:solidFill>
                <a:prstClr val="white"/>
              </a:solidFill>
              <a:latin typeface="Calibri" pitchFamily="34" charset="0"/>
              <a:cs typeface="Calibri" pitchFamily="34" charset="0"/>
            </a:endParaRPr>
          </a:p>
          <a:p>
            <a:r>
              <a:rPr lang="en-US" sz="2400" b="1" dirty="0">
                <a:solidFill>
                  <a:prstClr val="white"/>
                </a:solidFill>
                <a:latin typeface="Calibri" pitchFamily="34" charset="0"/>
                <a:cs typeface="Calibri" pitchFamily="34" charset="0"/>
              </a:rPr>
              <a:t>Patty </a:t>
            </a:r>
            <a:r>
              <a:rPr lang="en-US" sz="2400" b="1" dirty="0">
                <a:solidFill>
                  <a:prstClr val="white"/>
                </a:solidFill>
                <a:latin typeface="Calibri" pitchFamily="34" charset="0"/>
                <a:cs typeface="Calibri" pitchFamily="34" charset="0"/>
              </a:rPr>
              <a:t>Dang, M.S.</a:t>
            </a:r>
          </a:p>
          <a:p>
            <a:r>
              <a:rPr lang="en-US" sz="2400" b="1" dirty="0">
                <a:solidFill>
                  <a:prstClr val="white"/>
                </a:solidFill>
                <a:latin typeface="Calibri" pitchFamily="34" charset="0"/>
                <a:cs typeface="Calibri" pitchFamily="34" charset="0"/>
              </a:rPr>
              <a:t>Career Development </a:t>
            </a:r>
            <a:endParaRPr lang="en-US" sz="2400" b="1" dirty="0">
              <a:solidFill>
                <a:prstClr val="white"/>
              </a:solidFill>
              <a:latin typeface="Calibri" pitchFamily="34" charset="0"/>
              <a:cs typeface="Calibri" pitchFamily="34" charset="0"/>
            </a:endParaRPr>
          </a:p>
          <a:p>
            <a:r>
              <a:rPr lang="en-US" sz="2400" b="1" dirty="0">
                <a:solidFill>
                  <a:prstClr val="white"/>
                </a:solidFill>
                <a:latin typeface="Calibri" pitchFamily="34" charset="0"/>
                <a:cs typeface="Calibri" pitchFamily="34" charset="0"/>
              </a:rPr>
              <a:t>Services </a:t>
            </a:r>
            <a:r>
              <a:rPr lang="en-US" sz="2400" b="1" dirty="0">
                <a:solidFill>
                  <a:prstClr val="white"/>
                </a:solidFill>
                <a:latin typeface="Calibri" pitchFamily="34" charset="0"/>
                <a:cs typeface="Calibri" pitchFamily="34" charset="0"/>
              </a:rPr>
              <a:t>Counselor</a:t>
            </a:r>
          </a:p>
        </p:txBody>
      </p:sp>
      <p:pic>
        <p:nvPicPr>
          <p:cNvPr id="9" name="Picture 8"/>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306252" y="2140421"/>
            <a:ext cx="4337628" cy="3253221"/>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3880" y="2776814"/>
            <a:ext cx="3497230" cy="3005884"/>
          </a:xfrm>
          <a:prstGeom prst="rect">
            <a:avLst/>
          </a:prstGeom>
        </p:spPr>
      </p:pic>
    </p:spTree>
    <p:extLst>
      <p:ext uri="{BB962C8B-B14F-4D97-AF65-F5344CB8AC3E}">
        <p14:creationId xmlns:p14="http://schemas.microsoft.com/office/powerpoint/2010/main" val="29386529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684" y="2323652"/>
            <a:ext cx="7919884" cy="3508977"/>
          </a:xfrm>
        </p:spPr>
        <p:txBody>
          <a:bodyPr>
            <a:normAutofit/>
          </a:bodyPr>
          <a:lstStyle/>
          <a:p>
            <a:pPr marL="68580" lvl="0" indent="0" algn="ctr">
              <a:buNone/>
            </a:pPr>
            <a:r>
              <a:rPr lang="en-US" sz="3200" b="1" dirty="0" smtClean="0"/>
              <a:t>Self-Reflection Activity</a:t>
            </a:r>
          </a:p>
          <a:p>
            <a:pPr lvl="0"/>
            <a:r>
              <a:rPr lang="en-US" sz="3200" dirty="0" smtClean="0">
                <a:solidFill>
                  <a:schemeClr val="tx1"/>
                </a:solidFill>
              </a:rPr>
              <a:t>What do you love to do?</a:t>
            </a:r>
          </a:p>
          <a:p>
            <a:pPr lvl="0"/>
            <a:r>
              <a:rPr lang="en-US" sz="3200" dirty="0" smtClean="0">
                <a:solidFill>
                  <a:schemeClr val="tx1"/>
                </a:solidFill>
              </a:rPr>
              <a:t>What careers do you see yourself in?</a:t>
            </a:r>
          </a:p>
          <a:p>
            <a:pPr lvl="0"/>
            <a:r>
              <a:rPr lang="en-US" sz="3200" dirty="0" smtClean="0">
                <a:solidFill>
                  <a:schemeClr val="tx1"/>
                </a:solidFill>
              </a:rPr>
              <a:t>Will Someone pay me to do this?</a:t>
            </a:r>
          </a:p>
          <a:p>
            <a:pPr marL="68580" indent="0">
              <a:buNone/>
            </a:pPr>
            <a:endParaRPr lang="en-US" dirty="0">
              <a:solidFill>
                <a:schemeClr val="tx1"/>
              </a:solidFill>
            </a:endParaRPr>
          </a:p>
        </p:txBody>
      </p:sp>
      <p:grpSp>
        <p:nvGrpSpPr>
          <p:cNvPr id="5" name="Group 4"/>
          <p:cNvGrpSpPr/>
          <p:nvPr/>
        </p:nvGrpSpPr>
        <p:grpSpPr>
          <a:xfrm>
            <a:off x="750094" y="770574"/>
            <a:ext cx="7643812" cy="1216800"/>
            <a:chOff x="0" y="154214"/>
            <a:chExt cx="7643812" cy="1216800"/>
          </a:xfrm>
        </p:grpSpPr>
        <p:sp>
          <p:nvSpPr>
            <p:cNvPr id="6" name="Rounded Rectangle 5"/>
            <p:cNvSpPr/>
            <p:nvPr/>
          </p:nvSpPr>
          <p:spPr>
            <a:xfrm>
              <a:off x="0" y="154214"/>
              <a:ext cx="7643812" cy="1216800"/>
            </a:xfrm>
            <a:prstGeom prst="roundRect">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9399" y="213613"/>
              <a:ext cx="7525014" cy="1098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a:lnSpc>
                  <a:spcPct val="90000"/>
                </a:lnSpc>
                <a:spcBef>
                  <a:spcPct val="0"/>
                </a:spcBef>
                <a:spcAft>
                  <a:spcPct val="35000"/>
                </a:spcAft>
              </a:pPr>
              <a:r>
                <a:rPr lang="en-US" sz="4400" dirty="0">
                  <a:solidFill>
                    <a:prstClr val="white"/>
                  </a:solidFill>
                </a:rPr>
                <a:t>Self-Discovery/Exploration</a:t>
              </a:r>
              <a:endParaRPr lang="en-US" sz="4400" dirty="0">
                <a:solidFill>
                  <a:prstClr val="white"/>
                </a:solidFill>
              </a:endParaRPr>
            </a:p>
          </p:txBody>
        </p:sp>
      </p:grpSp>
    </p:spTree>
    <p:extLst>
      <p:ext uri="{BB962C8B-B14F-4D97-AF65-F5344CB8AC3E}">
        <p14:creationId xmlns:p14="http://schemas.microsoft.com/office/powerpoint/2010/main" val="4199742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684" y="2323652"/>
            <a:ext cx="7919884" cy="3959161"/>
          </a:xfrm>
        </p:spPr>
        <p:txBody>
          <a:bodyPr>
            <a:normAutofit fontScale="62500" lnSpcReduction="20000"/>
          </a:bodyPr>
          <a:lstStyle/>
          <a:p>
            <a:pPr marL="0" indent="0" algn="ctr">
              <a:buNone/>
            </a:pPr>
            <a:r>
              <a:rPr lang="en-US" sz="3200" b="1" dirty="0" smtClean="0">
                <a:solidFill>
                  <a:schemeClr val="tx1"/>
                </a:solidFill>
              </a:rPr>
              <a:t>How much do you know about careers?</a:t>
            </a:r>
          </a:p>
          <a:p>
            <a:pPr marL="0" lvl="0" indent="0">
              <a:buNone/>
            </a:pPr>
            <a:r>
              <a:rPr lang="en-US" sz="3200" dirty="0" smtClean="0">
                <a:solidFill>
                  <a:schemeClr val="tx1"/>
                </a:solidFill>
              </a:rPr>
              <a:t>Research options:</a:t>
            </a:r>
          </a:p>
          <a:p>
            <a:pPr lvl="0"/>
            <a:r>
              <a:rPr lang="en-US" sz="2800" b="1" dirty="0" smtClean="0">
                <a:solidFill>
                  <a:schemeClr val="tx1"/>
                </a:solidFill>
              </a:rPr>
              <a:t>Internet</a:t>
            </a:r>
            <a:r>
              <a:rPr lang="en-US" sz="2800" dirty="0" smtClean="0">
                <a:solidFill>
                  <a:schemeClr val="tx1"/>
                </a:solidFill>
              </a:rPr>
              <a:t> – If you have more questions after your web search than when you started, that is a good thing. Finding answers isn’t the solution, asking the right questions helps you recognize what’s important.</a:t>
            </a:r>
            <a:endParaRPr lang="en-US" sz="4000" dirty="0" smtClean="0">
              <a:solidFill>
                <a:schemeClr val="tx1"/>
              </a:solidFill>
            </a:endParaRPr>
          </a:p>
          <a:p>
            <a:pPr lvl="0"/>
            <a:r>
              <a:rPr lang="en-US" sz="2800" b="1" dirty="0" smtClean="0">
                <a:solidFill>
                  <a:schemeClr val="tx1"/>
                </a:solidFill>
              </a:rPr>
              <a:t>Review Current Positions </a:t>
            </a:r>
            <a:r>
              <a:rPr lang="en-US" sz="2800" dirty="0" smtClean="0">
                <a:solidFill>
                  <a:schemeClr val="tx1"/>
                </a:solidFill>
              </a:rPr>
              <a:t>- Review job requirements and descriptions requested in current positions. Even doctors specialize in different fields.  Each organization has different missions and goals, therefore the demands of the position can change from organization to organization.</a:t>
            </a:r>
            <a:endParaRPr lang="en-US" sz="4000" dirty="0" smtClean="0">
              <a:solidFill>
                <a:schemeClr val="tx1"/>
              </a:solidFill>
            </a:endParaRPr>
          </a:p>
          <a:p>
            <a:pPr lvl="0"/>
            <a:r>
              <a:rPr lang="en-US" sz="2800" b="1" dirty="0" smtClean="0">
                <a:solidFill>
                  <a:schemeClr val="tx1"/>
                </a:solidFill>
              </a:rPr>
              <a:t>Informational Interviews </a:t>
            </a:r>
            <a:r>
              <a:rPr lang="en-US" sz="2800" dirty="0" smtClean="0">
                <a:solidFill>
                  <a:schemeClr val="tx1"/>
                </a:solidFill>
              </a:rPr>
              <a:t>– Asking questions in an interview format to professionals currently holding positions that relate to your career interest can help you recognize actual career pathways.  </a:t>
            </a:r>
            <a:r>
              <a:rPr lang="en-US" sz="2800" u="sng" dirty="0" smtClean="0">
                <a:solidFill>
                  <a:schemeClr val="tx1"/>
                </a:solidFill>
                <a:hlinkClick r:id="rId3"/>
              </a:rPr>
              <a:t>Article on Informational Interviews</a:t>
            </a:r>
            <a:endParaRPr lang="en-US" sz="4000" dirty="0" smtClean="0">
              <a:solidFill>
                <a:schemeClr val="tx1"/>
              </a:solidFill>
            </a:endParaRPr>
          </a:p>
          <a:p>
            <a:pPr marL="0" indent="0" algn="ctr">
              <a:buNone/>
            </a:pPr>
            <a:r>
              <a:rPr lang="en-US" sz="2800" b="1" dirty="0" smtClean="0">
                <a:solidFill>
                  <a:schemeClr val="tx1"/>
                </a:solidFill>
              </a:rPr>
              <a:t>(</a:t>
            </a:r>
            <a:r>
              <a:rPr lang="en-US" sz="2800" b="1" u="sng" dirty="0" smtClean="0">
                <a:solidFill>
                  <a:schemeClr val="tx1"/>
                </a:solidFill>
                <a:hlinkClick r:id="rId4"/>
              </a:rPr>
              <a:t>CDS Research Resources</a:t>
            </a:r>
            <a:r>
              <a:rPr lang="en-US" sz="2800" b="1" dirty="0" smtClean="0">
                <a:solidFill>
                  <a:schemeClr val="tx1"/>
                </a:solidFill>
              </a:rPr>
              <a:t>)</a:t>
            </a:r>
            <a:endParaRPr lang="en-US" sz="2800" dirty="0" smtClean="0">
              <a:solidFill>
                <a:schemeClr val="tx1"/>
              </a:solidFill>
            </a:endParaRPr>
          </a:p>
          <a:p>
            <a:pPr marL="68580" indent="0">
              <a:buNone/>
            </a:pPr>
            <a:endParaRPr lang="en-US" dirty="0"/>
          </a:p>
        </p:txBody>
      </p:sp>
      <p:grpSp>
        <p:nvGrpSpPr>
          <p:cNvPr id="5" name="Group 4"/>
          <p:cNvGrpSpPr/>
          <p:nvPr/>
        </p:nvGrpSpPr>
        <p:grpSpPr>
          <a:xfrm>
            <a:off x="750094" y="770574"/>
            <a:ext cx="7643812" cy="1216800"/>
            <a:chOff x="0" y="154214"/>
            <a:chExt cx="7643812" cy="1216800"/>
          </a:xfrm>
        </p:grpSpPr>
        <p:sp>
          <p:nvSpPr>
            <p:cNvPr id="6" name="Rounded Rectangle 5"/>
            <p:cNvSpPr/>
            <p:nvPr/>
          </p:nvSpPr>
          <p:spPr>
            <a:xfrm>
              <a:off x="0" y="154214"/>
              <a:ext cx="7643812" cy="1216800"/>
            </a:xfrm>
            <a:prstGeom prst="roundRect">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9399" y="213613"/>
              <a:ext cx="7525014" cy="1098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a:lnSpc>
                  <a:spcPct val="90000"/>
                </a:lnSpc>
                <a:spcBef>
                  <a:spcPct val="0"/>
                </a:spcBef>
                <a:spcAft>
                  <a:spcPct val="35000"/>
                </a:spcAft>
              </a:pPr>
              <a:r>
                <a:rPr lang="en-US" sz="4400" dirty="0">
                  <a:solidFill>
                    <a:prstClr val="white"/>
                  </a:solidFill>
                </a:rPr>
                <a:t>Career Research</a:t>
              </a:r>
              <a:endParaRPr lang="en-US" sz="4400" dirty="0">
                <a:solidFill>
                  <a:prstClr val="white"/>
                </a:solidFill>
              </a:endParaRPr>
            </a:p>
          </p:txBody>
        </p:sp>
      </p:grpSp>
    </p:spTree>
    <p:extLst>
      <p:ext uri="{BB962C8B-B14F-4D97-AF65-F5344CB8AC3E}">
        <p14:creationId xmlns:p14="http://schemas.microsoft.com/office/powerpoint/2010/main" val="676139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684" y="2138516"/>
            <a:ext cx="7919884" cy="4365523"/>
          </a:xfrm>
        </p:spPr>
        <p:txBody>
          <a:bodyPr>
            <a:normAutofit fontScale="92500" lnSpcReduction="20000"/>
          </a:bodyPr>
          <a:lstStyle/>
          <a:p>
            <a:pPr marL="68580" indent="0" algn="ctr">
              <a:buNone/>
            </a:pPr>
            <a:r>
              <a:rPr lang="en-US" sz="2800" b="1" smtClean="0"/>
              <a:t>Important things to know..</a:t>
            </a:r>
          </a:p>
          <a:p>
            <a:pPr lvl="0"/>
            <a:r>
              <a:rPr lang="en-US" sz="2800" smtClean="0"/>
              <a:t>Knowledge, skills, or education needed </a:t>
            </a:r>
          </a:p>
          <a:p>
            <a:pPr lvl="0"/>
            <a:r>
              <a:rPr lang="en-US" sz="2800" smtClean="0"/>
              <a:t>Duties and responsibilities of the position</a:t>
            </a:r>
          </a:p>
          <a:p>
            <a:pPr lvl="0"/>
            <a:r>
              <a:rPr lang="en-US" sz="2800" smtClean="0"/>
              <a:t>Working conditions, e.g., hours, physical demands of job, physical environment, level of stress </a:t>
            </a:r>
          </a:p>
          <a:p>
            <a:pPr lvl="0"/>
            <a:r>
              <a:rPr lang="en-US" sz="2800" smtClean="0"/>
              <a:t>Salary range or compensation for work </a:t>
            </a:r>
          </a:p>
          <a:p>
            <a:pPr lvl="0"/>
            <a:r>
              <a:rPr lang="en-US" sz="2800" smtClean="0"/>
              <a:t>Opportunities for advancement </a:t>
            </a:r>
          </a:p>
          <a:p>
            <a:pPr lvl="0"/>
            <a:r>
              <a:rPr lang="en-US" sz="2800" smtClean="0"/>
              <a:t>Related occupations </a:t>
            </a:r>
          </a:p>
          <a:p>
            <a:pPr lvl="0"/>
            <a:r>
              <a:rPr lang="en-US" sz="2800" smtClean="0"/>
              <a:t>Future job outlook </a:t>
            </a:r>
          </a:p>
          <a:p>
            <a:pPr lvl="0"/>
            <a:r>
              <a:rPr lang="en-US" sz="2800" smtClean="0"/>
              <a:t>Benefits e.g., insurance, vacation days</a:t>
            </a:r>
          </a:p>
          <a:p>
            <a:pPr marL="68580" indent="0">
              <a:buNone/>
            </a:pPr>
            <a:endParaRPr lang="en-US" dirty="0">
              <a:solidFill>
                <a:schemeClr val="tx1"/>
              </a:solidFill>
            </a:endParaRPr>
          </a:p>
        </p:txBody>
      </p:sp>
      <p:grpSp>
        <p:nvGrpSpPr>
          <p:cNvPr id="5" name="Group 4"/>
          <p:cNvGrpSpPr/>
          <p:nvPr/>
        </p:nvGrpSpPr>
        <p:grpSpPr>
          <a:xfrm>
            <a:off x="750094" y="770574"/>
            <a:ext cx="7643812" cy="1216800"/>
            <a:chOff x="0" y="154214"/>
            <a:chExt cx="7643812" cy="1216800"/>
          </a:xfrm>
        </p:grpSpPr>
        <p:sp>
          <p:nvSpPr>
            <p:cNvPr id="6" name="Rounded Rectangle 5"/>
            <p:cNvSpPr/>
            <p:nvPr/>
          </p:nvSpPr>
          <p:spPr>
            <a:xfrm>
              <a:off x="0" y="154214"/>
              <a:ext cx="7643812" cy="1216800"/>
            </a:xfrm>
            <a:prstGeom prst="roundRect">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9399" y="213613"/>
              <a:ext cx="7525014" cy="1098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a:r>
                <a:rPr lang="en-US" sz="4400" dirty="0">
                  <a:solidFill>
                    <a:prstClr val="white"/>
                  </a:solidFill>
                </a:rPr>
                <a:t>Career Research</a:t>
              </a:r>
            </a:p>
          </p:txBody>
        </p:sp>
      </p:grpSp>
    </p:spTree>
    <p:extLst>
      <p:ext uri="{BB962C8B-B14F-4D97-AF65-F5344CB8AC3E}">
        <p14:creationId xmlns:p14="http://schemas.microsoft.com/office/powerpoint/2010/main" val="38331327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161" y="1027664"/>
            <a:ext cx="7669162" cy="1143000"/>
          </a:xfrm>
        </p:spPr>
        <p:txBody>
          <a:bodyPr anchor="ctr">
            <a:normAutofit/>
          </a:bodyPr>
          <a:lstStyle/>
          <a:p>
            <a:pPr lvl="0" algn="ctr" defTabSz="1955800">
              <a:lnSpc>
                <a:spcPct val="90000"/>
              </a:lnSpc>
              <a:spcAft>
                <a:spcPct val="35000"/>
              </a:spcAft>
            </a:pPr>
            <a:r>
              <a:rPr lang="en-US" b="1" smtClean="0"/>
              <a:t>Understanding Pathways</a:t>
            </a:r>
            <a:endParaRPr lang="en-US" b="1" dirty="0"/>
          </a:p>
        </p:txBody>
      </p:sp>
      <p:sp>
        <p:nvSpPr>
          <p:cNvPr id="3" name="Content Placeholder 2"/>
          <p:cNvSpPr>
            <a:spLocks noGrp="1"/>
          </p:cNvSpPr>
          <p:nvPr>
            <p:ph idx="1"/>
          </p:nvPr>
        </p:nvSpPr>
        <p:spPr>
          <a:xfrm>
            <a:off x="663678" y="2050026"/>
            <a:ext cx="7816646" cy="4336026"/>
          </a:xfrm>
        </p:spPr>
        <p:txBody>
          <a:bodyPr>
            <a:normAutofit fontScale="85000" lnSpcReduction="20000"/>
          </a:bodyPr>
          <a:lstStyle/>
          <a:p>
            <a:pPr marL="68580" indent="0">
              <a:buNone/>
            </a:pPr>
            <a:r>
              <a:rPr lang="en-US" b="1" dirty="0" smtClean="0">
                <a:solidFill>
                  <a:schemeClr val="tx1"/>
                </a:solidFill>
              </a:rPr>
              <a:t>We follow a career pathway because, we think:</a:t>
            </a:r>
          </a:p>
          <a:p>
            <a:r>
              <a:rPr lang="en-US" dirty="0" smtClean="0">
                <a:solidFill>
                  <a:schemeClr val="tx1"/>
                </a:solidFill>
              </a:rPr>
              <a:t>Future can be predicted based on the past with reasonable certainty</a:t>
            </a:r>
          </a:p>
          <a:p>
            <a:r>
              <a:rPr lang="en-US" dirty="0" smtClean="0">
                <a:solidFill>
                  <a:schemeClr val="tx1"/>
                </a:solidFill>
              </a:rPr>
              <a:t>We make decisions based on intended results</a:t>
            </a:r>
          </a:p>
          <a:p>
            <a:r>
              <a:rPr lang="en-US" dirty="0" smtClean="0">
                <a:solidFill>
                  <a:schemeClr val="tx1"/>
                </a:solidFill>
              </a:rPr>
              <a:t>What do I need to know and need to do?</a:t>
            </a:r>
          </a:p>
          <a:p>
            <a:r>
              <a:rPr lang="en-US" dirty="0" smtClean="0">
                <a:solidFill>
                  <a:schemeClr val="tx1"/>
                </a:solidFill>
              </a:rPr>
              <a:t>There are established tools that can guarantee results</a:t>
            </a:r>
          </a:p>
          <a:p>
            <a:r>
              <a:rPr lang="en-US" dirty="0" smtClean="0">
                <a:solidFill>
                  <a:schemeClr val="tx1"/>
                </a:solidFill>
              </a:rPr>
              <a:t>Degree = automatic career</a:t>
            </a:r>
          </a:p>
          <a:p>
            <a:pPr marL="57150" indent="0">
              <a:buNone/>
            </a:pPr>
            <a:r>
              <a:rPr lang="en-US" dirty="0" smtClean="0">
                <a:solidFill>
                  <a:schemeClr val="tx1"/>
                </a:solidFill>
              </a:rPr>
              <a:t>This information has been told to us by many; parents, teachers, society.  If you study really hard and focus your energy on something you will always do well.  We hope that same formula will also exist with finding a career.  If we study engineering we can become an engineer.  We think following a checklist will help, and a degree equals a career. Think back to Road-trip Nation video clip.  How will you define your path?</a:t>
            </a:r>
            <a:endParaRPr lang="en-US" dirty="0">
              <a:solidFill>
                <a:schemeClr val="tx1"/>
              </a:solidFill>
            </a:endParaRPr>
          </a:p>
        </p:txBody>
      </p:sp>
    </p:spTree>
    <p:extLst>
      <p:ext uri="{BB962C8B-B14F-4D97-AF65-F5344CB8AC3E}">
        <p14:creationId xmlns:p14="http://schemas.microsoft.com/office/powerpoint/2010/main" val="3217967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161" y="1027664"/>
            <a:ext cx="7669162" cy="1143000"/>
          </a:xfrm>
        </p:spPr>
        <p:txBody>
          <a:bodyPr anchor="ctr">
            <a:normAutofit/>
          </a:bodyPr>
          <a:lstStyle/>
          <a:p>
            <a:pPr lvl="0" algn="ctr" defTabSz="1955800">
              <a:lnSpc>
                <a:spcPct val="90000"/>
              </a:lnSpc>
              <a:spcAft>
                <a:spcPct val="35000"/>
              </a:spcAft>
            </a:pPr>
            <a:r>
              <a:rPr lang="en-US" b="1" smtClean="0"/>
              <a:t>Understanding Pathways</a:t>
            </a:r>
            <a:endParaRPr lang="en-US" b="1" dirty="0"/>
          </a:p>
        </p:txBody>
      </p:sp>
      <p:sp>
        <p:nvSpPr>
          <p:cNvPr id="3" name="Content Placeholder 2"/>
          <p:cNvSpPr>
            <a:spLocks noGrp="1"/>
          </p:cNvSpPr>
          <p:nvPr>
            <p:ph idx="1"/>
          </p:nvPr>
        </p:nvSpPr>
        <p:spPr>
          <a:xfrm>
            <a:off x="663678" y="2050026"/>
            <a:ext cx="7816646" cy="4336026"/>
          </a:xfrm>
        </p:spPr>
        <p:txBody>
          <a:bodyPr>
            <a:normAutofit fontScale="92500" lnSpcReduction="20000"/>
          </a:bodyPr>
          <a:lstStyle/>
          <a:p>
            <a:pPr marL="68580" indent="0">
              <a:buNone/>
            </a:pPr>
            <a:r>
              <a:rPr lang="en-US" b="1" smtClean="0">
                <a:solidFill>
                  <a:schemeClr val="tx1"/>
                </a:solidFill>
              </a:rPr>
              <a:t>Career pathways are created:</a:t>
            </a:r>
          </a:p>
          <a:p>
            <a:pPr marL="525780" indent="-457200"/>
            <a:r>
              <a:rPr lang="en-US" smtClean="0">
                <a:solidFill>
                  <a:schemeClr val="tx1"/>
                </a:solidFill>
              </a:rPr>
              <a:t>Future is highly uncertain and past is not predictive of future</a:t>
            </a:r>
          </a:p>
          <a:p>
            <a:pPr marL="525780" indent="-457200"/>
            <a:r>
              <a:rPr lang="en-US" smtClean="0">
                <a:solidFill>
                  <a:schemeClr val="tx1"/>
                </a:solidFill>
              </a:rPr>
              <a:t>There is limited information and data</a:t>
            </a:r>
          </a:p>
          <a:p>
            <a:pPr marL="525780" indent="-457200"/>
            <a:r>
              <a:rPr lang="en-US" sz="2400" smtClean="0">
                <a:solidFill>
                  <a:schemeClr val="tx1"/>
                </a:solidFill>
              </a:rPr>
              <a:t>Most people experience different pathways and obtain similar careers</a:t>
            </a:r>
          </a:p>
          <a:p>
            <a:pPr marL="525780" indent="-457200"/>
            <a:r>
              <a:rPr lang="en-US" smtClean="0">
                <a:solidFill>
                  <a:schemeClr val="tx1"/>
                </a:solidFill>
              </a:rPr>
              <a:t>Should be asking: What do I want to know and want to do?</a:t>
            </a:r>
          </a:p>
          <a:p>
            <a:pPr marL="68580" indent="0">
              <a:buNone/>
            </a:pPr>
            <a:r>
              <a:rPr lang="en-US" smtClean="0">
                <a:solidFill>
                  <a:schemeClr val="tx1"/>
                </a:solidFill>
              </a:rPr>
              <a:t>Although, there are no exact formulas or steps to follow there are objectives and goals we can accomplish to guide us in the career direction we are seeking.</a:t>
            </a:r>
          </a:p>
          <a:p>
            <a:pPr marL="68580" indent="0">
              <a:buNone/>
            </a:pPr>
            <a:r>
              <a:rPr lang="en-US" i="1" smtClean="0">
                <a:solidFill>
                  <a:schemeClr val="tx1"/>
                </a:solidFill>
              </a:rPr>
              <a:t>Two roads diverged in a wood, and I took the one less traveled by, and that has made all the difference.  –Robert Frost</a:t>
            </a:r>
            <a:endParaRPr lang="en-US" i="1" dirty="0">
              <a:solidFill>
                <a:schemeClr val="tx1"/>
              </a:solidFill>
            </a:endParaRPr>
          </a:p>
        </p:txBody>
      </p:sp>
    </p:spTree>
    <p:extLst>
      <p:ext uri="{BB962C8B-B14F-4D97-AF65-F5344CB8AC3E}">
        <p14:creationId xmlns:p14="http://schemas.microsoft.com/office/powerpoint/2010/main" val="31321542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48930" y="2323652"/>
            <a:ext cx="7846140" cy="3508977"/>
          </a:xfrm>
        </p:spPr>
        <p:txBody>
          <a:bodyPr>
            <a:normAutofit fontScale="92500" lnSpcReduction="20000"/>
          </a:bodyPr>
          <a:lstStyle/>
          <a:p>
            <a:pPr marL="68580" indent="0">
              <a:buNone/>
            </a:pPr>
            <a:r>
              <a:rPr lang="en-US" sz="2800" dirty="0" smtClean="0"/>
              <a:t>If you have a LinkedIn Account, log-in and visit </a:t>
            </a:r>
            <a:r>
              <a:rPr lang="en-US" sz="2800" dirty="0" smtClean="0">
                <a:hlinkClick r:id="rId3"/>
              </a:rPr>
              <a:t>www.linkedin.com/alumni</a:t>
            </a:r>
            <a:r>
              <a:rPr lang="en-US" sz="2800" dirty="0" smtClean="0"/>
              <a:t> </a:t>
            </a:r>
          </a:p>
          <a:p>
            <a:pPr marL="68580" indent="0">
              <a:buNone/>
            </a:pPr>
            <a:r>
              <a:rPr lang="en-US" sz="2800" dirty="0" smtClean="0"/>
              <a:t>Choose a category under “what they studied” You will see although all of these Alumni studied the same major, their careers and paths did not come to the same job or even industry.</a:t>
            </a:r>
          </a:p>
          <a:p>
            <a:pPr marL="68580" indent="0">
              <a:buNone/>
            </a:pPr>
            <a:endParaRPr lang="en-US" sz="2800" dirty="0"/>
          </a:p>
          <a:p>
            <a:pPr marL="68580" indent="0">
              <a:buNone/>
            </a:pPr>
            <a:r>
              <a:rPr lang="en-US" sz="2800" dirty="0" smtClean="0"/>
              <a:t>If you don’t have a LinkedIn Account, review the following information on </a:t>
            </a:r>
            <a:r>
              <a:rPr lang="en-US" sz="2800" dirty="0" smtClean="0">
                <a:hlinkClick r:id="rId4"/>
              </a:rPr>
              <a:t>Alumni Tool</a:t>
            </a:r>
            <a:endParaRPr lang="en-US" dirty="0"/>
          </a:p>
        </p:txBody>
      </p:sp>
      <p:graphicFrame>
        <p:nvGraphicFramePr>
          <p:cNvPr id="8" name="Content Placeholder 3"/>
          <p:cNvGraphicFramePr>
            <a:graphicFrameLocks/>
          </p:cNvGraphicFramePr>
          <p:nvPr>
            <p:extLst>
              <p:ext uri="{D42A27DB-BD31-4B8C-83A1-F6EECF244321}">
                <p14:modId xmlns:p14="http://schemas.microsoft.com/office/powerpoint/2010/main" val="804704598"/>
              </p:ext>
            </p:extLst>
          </p:nvPr>
        </p:nvGraphicFramePr>
        <p:xfrm>
          <a:off x="648929" y="856545"/>
          <a:ext cx="7846141" cy="117873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350817986"/>
      </p:ext>
    </p:extLst>
  </p:cSld>
  <p:clrMapOvr>
    <a:masterClrMapping/>
  </p:clrMapOvr>
  <mc:AlternateContent xmlns:mc="http://schemas.openxmlformats.org/markup-compatibility/2006" xmlns:p14="http://schemas.microsoft.com/office/powerpoint/2010/main">
    <mc:Choice Requires="p14">
      <p:transition p14:dur="10">
        <p14:ferris dir="l"/>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600" b="1" smtClean="0">
                <a:solidFill>
                  <a:schemeClr val="tx1"/>
                </a:solidFill>
              </a:rPr>
              <a:t>Examples</a:t>
            </a:r>
            <a:endParaRPr lang="en-US" sz="3600" b="1" dirty="0">
              <a:solidFill>
                <a:schemeClr val="tx1"/>
              </a:solidFill>
            </a:endParaRP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999499475"/>
              </p:ext>
            </p:extLst>
          </p:nvPr>
        </p:nvGraphicFramePr>
        <p:xfrm>
          <a:off x="457200" y="2233089"/>
          <a:ext cx="8229600" cy="4125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9306851"/>
      </p:ext>
    </p:extLst>
  </p:cSld>
  <p:clrMapOvr>
    <a:masterClrMapping/>
  </p:clrMapOvr>
  <mc:AlternateContent xmlns:mc="http://schemas.openxmlformats.org/markup-compatibility/2006" xmlns:p14="http://schemas.microsoft.com/office/powerpoint/2010/main">
    <mc:Choice Requires="p14">
      <p:transition p14:dur="10">
        <p14:ferris dir="l"/>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3600" b="1" smtClean="0">
                <a:solidFill>
                  <a:schemeClr val="tx1"/>
                </a:solidFill>
              </a:rPr>
              <a:t>Examples</a:t>
            </a:r>
            <a:endParaRPr lang="en-US" sz="3600" b="1" dirty="0">
              <a:solidFill>
                <a:schemeClr val="tx1"/>
              </a:solidFill>
            </a:endParaRP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3738622305"/>
              </p:ext>
            </p:extLst>
          </p:nvPr>
        </p:nvGraphicFramePr>
        <p:xfrm>
          <a:off x="457200" y="2233089"/>
          <a:ext cx="8229600" cy="4125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2870560"/>
      </p:ext>
    </p:extLst>
  </p:cSld>
  <p:clrMapOvr>
    <a:masterClrMapping/>
  </p:clrMapOvr>
  <mc:AlternateContent xmlns:mc="http://schemas.openxmlformats.org/markup-compatibility/2006" xmlns:p14="http://schemas.microsoft.com/office/powerpoint/2010/main">
    <mc:Choice Requires="p14">
      <p:transition p14:dur="10">
        <p14:ferris dir="l"/>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161" y="740585"/>
            <a:ext cx="7669162" cy="1143000"/>
          </a:xfrm>
        </p:spPr>
        <p:txBody>
          <a:bodyPr anchor="ctr">
            <a:normAutofit fontScale="90000"/>
          </a:bodyPr>
          <a:lstStyle/>
          <a:p>
            <a:pPr lvl="0" algn="ctr" defTabSz="1955800">
              <a:lnSpc>
                <a:spcPct val="90000"/>
              </a:lnSpc>
              <a:spcAft>
                <a:spcPct val="35000"/>
              </a:spcAft>
            </a:pPr>
            <a:r>
              <a:rPr lang="en-US" b="1" smtClean="0"/>
              <a:t>Understanding Career Success</a:t>
            </a:r>
            <a:endParaRPr lang="en-US" b="1" dirty="0"/>
          </a:p>
        </p:txBody>
      </p:sp>
      <p:sp>
        <p:nvSpPr>
          <p:cNvPr id="3" name="Content Placeholder 2"/>
          <p:cNvSpPr>
            <a:spLocks noGrp="1"/>
          </p:cNvSpPr>
          <p:nvPr>
            <p:ph idx="1"/>
          </p:nvPr>
        </p:nvSpPr>
        <p:spPr>
          <a:xfrm>
            <a:off x="663678" y="1592826"/>
            <a:ext cx="7816646" cy="4807974"/>
          </a:xfrm>
        </p:spPr>
        <p:txBody>
          <a:bodyPr>
            <a:normAutofit fontScale="55000" lnSpcReduction="20000"/>
          </a:bodyPr>
          <a:lstStyle/>
          <a:p>
            <a:r>
              <a:rPr lang="en-US" sz="4400" smtClean="0">
                <a:solidFill>
                  <a:schemeClr val="tx1"/>
                </a:solidFill>
              </a:rPr>
              <a:t>There is no innovation without trial and error. Fail early and often.</a:t>
            </a:r>
          </a:p>
          <a:p>
            <a:r>
              <a:rPr lang="en-US" sz="4400" smtClean="0">
                <a:solidFill>
                  <a:schemeClr val="tx1"/>
                </a:solidFill>
              </a:rPr>
              <a:t>A transcript is less valuable to employers than proof of skills.</a:t>
            </a:r>
          </a:p>
          <a:p>
            <a:r>
              <a:rPr lang="en-US" sz="4400" smtClean="0">
                <a:solidFill>
                  <a:schemeClr val="tx1"/>
                </a:solidFill>
              </a:rPr>
              <a:t>Listen for opportunities instead of looking for jobs</a:t>
            </a:r>
          </a:p>
          <a:p>
            <a:pPr marL="0" indent="0" algn="r">
              <a:buNone/>
            </a:pPr>
            <a:r>
              <a:rPr lang="en-US" sz="1400" i="1" smtClean="0">
                <a:solidFill>
                  <a:schemeClr val="tx1"/>
                </a:solidFill>
              </a:rPr>
              <a:t>Tony Wagner, Innovation Education Fellow at the Technology &amp; Entrepreneurship Center at Harvard</a:t>
            </a:r>
          </a:p>
          <a:p>
            <a:pPr marL="0" indent="0">
              <a:buNone/>
            </a:pPr>
            <a:r>
              <a:rPr lang="en-US" sz="3800" i="1" smtClean="0">
                <a:solidFill>
                  <a:schemeClr val="tx1"/>
                </a:solidFill>
              </a:rPr>
              <a:t>We are all writing the story of our own life. It’s not a story of conquest. It’s a story of discovery, Through trial and error, we learn what gifts we have to offer the world and are pushed to greater recognition about what we really need.  The Big Bold Leap turns out to be only the first step.     </a:t>
            </a:r>
          </a:p>
          <a:p>
            <a:pPr marL="0" indent="0" algn="r">
              <a:buNone/>
            </a:pPr>
            <a:r>
              <a:rPr lang="en-US" sz="1600" i="1" smtClean="0">
                <a:solidFill>
                  <a:schemeClr val="tx1"/>
                </a:solidFill>
              </a:rPr>
              <a:t>Po Bronson, Author &amp; Stanford Graduate</a:t>
            </a:r>
          </a:p>
          <a:p>
            <a:pPr marL="0" indent="0">
              <a:buNone/>
            </a:pPr>
            <a:r>
              <a:rPr lang="en-US" sz="3400" smtClean="0">
                <a:solidFill>
                  <a:schemeClr val="tx1"/>
                </a:solidFill>
              </a:rPr>
              <a:t>A major or degree does not define your career potential.  The downside? Formulas don’t always work and there is no specific structure to follow for guaranteed results.  Some find success through goal setting and long-term plans, while another could drop out of college and become the most innovative CEO of the 21st century.  See </a:t>
            </a:r>
            <a:r>
              <a:rPr lang="en-US" sz="3400" u="sng" smtClean="0">
                <a:solidFill>
                  <a:schemeClr val="tx1"/>
                </a:solidFill>
                <a:hlinkClick r:id="rId3"/>
              </a:rPr>
              <a:t>Steve Jobs Stanford Commencement Speech</a:t>
            </a:r>
            <a:r>
              <a:rPr lang="en-US" sz="3400" smtClean="0">
                <a:solidFill>
                  <a:schemeClr val="tx1"/>
                </a:solidFill>
              </a:rPr>
              <a:t>.</a:t>
            </a:r>
            <a:endParaRPr lang="en-US" sz="3400" dirty="0">
              <a:solidFill>
                <a:schemeClr val="tx1"/>
              </a:solidFill>
            </a:endParaRPr>
          </a:p>
        </p:txBody>
      </p:sp>
    </p:spTree>
    <p:extLst>
      <p:ext uri="{BB962C8B-B14F-4D97-AF65-F5344CB8AC3E}">
        <p14:creationId xmlns:p14="http://schemas.microsoft.com/office/powerpoint/2010/main" val="15251813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684" y="1594884"/>
            <a:ext cx="7919884" cy="4909155"/>
          </a:xfrm>
        </p:spPr>
        <p:txBody>
          <a:bodyPr>
            <a:noAutofit/>
          </a:bodyPr>
          <a:lstStyle/>
          <a:p>
            <a:pPr marL="0" lvl="0" indent="0" algn="ctr">
              <a:buNone/>
            </a:pPr>
            <a:r>
              <a:rPr lang="en-US" sz="1800" b="1" smtClean="0">
                <a:solidFill>
                  <a:schemeClr val="tx1"/>
                </a:solidFill>
              </a:rPr>
              <a:t>Final Self-Reflection Activity (complete guide)</a:t>
            </a:r>
          </a:p>
          <a:p>
            <a:pPr lvl="0"/>
            <a:r>
              <a:rPr lang="en-US" sz="1800" smtClean="0">
                <a:solidFill>
                  <a:schemeClr val="tx1"/>
                </a:solidFill>
              </a:rPr>
              <a:t>Decision Making</a:t>
            </a:r>
          </a:p>
          <a:p>
            <a:pPr lvl="1"/>
            <a:r>
              <a:rPr lang="en-US" sz="1800" smtClean="0">
                <a:solidFill>
                  <a:schemeClr val="tx1"/>
                </a:solidFill>
              </a:rPr>
              <a:t>List up to 3 potential career interests</a:t>
            </a:r>
          </a:p>
          <a:p>
            <a:pPr lvl="1"/>
            <a:r>
              <a:rPr lang="en-US" sz="1800" smtClean="0">
                <a:solidFill>
                  <a:schemeClr val="tx1"/>
                </a:solidFill>
              </a:rPr>
              <a:t>Who could you talk to?</a:t>
            </a:r>
          </a:p>
          <a:p>
            <a:pPr lvl="0"/>
            <a:r>
              <a:rPr lang="en-US" sz="1800" smtClean="0">
                <a:solidFill>
                  <a:schemeClr val="tx1"/>
                </a:solidFill>
              </a:rPr>
              <a:t>Experiential Learning</a:t>
            </a:r>
          </a:p>
          <a:p>
            <a:pPr lvl="1"/>
            <a:r>
              <a:rPr lang="en-US" sz="1800" smtClean="0">
                <a:solidFill>
                  <a:schemeClr val="tx1"/>
                </a:solidFill>
              </a:rPr>
              <a:t>What internships could you apply for?</a:t>
            </a:r>
          </a:p>
          <a:p>
            <a:pPr lvl="1"/>
            <a:r>
              <a:rPr lang="en-US" sz="1800" smtClean="0">
                <a:solidFill>
                  <a:schemeClr val="tx1"/>
                </a:solidFill>
              </a:rPr>
              <a:t>What are you going to do next/first?</a:t>
            </a:r>
          </a:p>
          <a:p>
            <a:pPr marL="0" indent="0">
              <a:buNone/>
            </a:pPr>
            <a:r>
              <a:rPr lang="en-US" sz="1800" smtClean="0">
                <a:solidFill>
                  <a:schemeClr val="tx1"/>
                </a:solidFill>
              </a:rPr>
              <a:t>Writing ideas and plans in written form is an important apect of career goal setting.  If you don’t write it down, it is less likely to happen.  Taking notes is not a habit you should only be practicing in the classroom.  Writing down notes and ideas of things you learned, skills you are interested in learning more about and any other information you may want to remember to research later. Even the most successful professionals take notes (</a:t>
            </a:r>
            <a:r>
              <a:rPr lang="en-US" sz="1800" u="sng" smtClean="0">
                <a:solidFill>
                  <a:schemeClr val="tx1"/>
                </a:solidFill>
                <a:hlinkClick r:id="rId3"/>
              </a:rPr>
              <a:t>If You Aren't Taking Notes, You Aren't Learning Article</a:t>
            </a:r>
            <a:r>
              <a:rPr lang="en-US" sz="1800" smtClean="0">
                <a:solidFill>
                  <a:schemeClr val="tx1"/>
                </a:solidFill>
              </a:rPr>
              <a:t>) </a:t>
            </a:r>
            <a:endParaRPr lang="en-US" sz="1800" dirty="0">
              <a:solidFill>
                <a:schemeClr val="tx1"/>
              </a:solidFill>
            </a:endParaRPr>
          </a:p>
        </p:txBody>
      </p:sp>
      <p:grpSp>
        <p:nvGrpSpPr>
          <p:cNvPr id="5" name="Group 4"/>
          <p:cNvGrpSpPr/>
          <p:nvPr/>
        </p:nvGrpSpPr>
        <p:grpSpPr>
          <a:xfrm>
            <a:off x="750094" y="770574"/>
            <a:ext cx="7643812" cy="824310"/>
            <a:chOff x="0" y="154214"/>
            <a:chExt cx="7643812" cy="1216800"/>
          </a:xfrm>
        </p:grpSpPr>
        <p:sp>
          <p:nvSpPr>
            <p:cNvPr id="6" name="Rounded Rectangle 5"/>
            <p:cNvSpPr/>
            <p:nvPr/>
          </p:nvSpPr>
          <p:spPr>
            <a:xfrm>
              <a:off x="0" y="154214"/>
              <a:ext cx="7643812" cy="1216800"/>
            </a:xfrm>
            <a:prstGeom prst="roundRect">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9399" y="213613"/>
              <a:ext cx="7525014" cy="1098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a:r>
                <a:rPr lang="en-US" sz="4400" dirty="0">
                  <a:solidFill>
                    <a:prstClr val="white"/>
                  </a:solidFill>
                </a:rPr>
                <a:t>Take Notes</a:t>
              </a:r>
              <a:endParaRPr lang="en-US" sz="4400" dirty="0">
                <a:solidFill>
                  <a:prstClr val="white"/>
                </a:solidFill>
              </a:endParaRPr>
            </a:p>
          </p:txBody>
        </p:sp>
      </p:grpSp>
    </p:spTree>
    <p:extLst>
      <p:ext uri="{BB962C8B-B14F-4D97-AF65-F5344CB8AC3E}">
        <p14:creationId xmlns:p14="http://schemas.microsoft.com/office/powerpoint/2010/main" val="12521390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Learning Outcomes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6453442"/>
              </p:ext>
            </p:extLst>
          </p:nvPr>
        </p:nvGraphicFramePr>
        <p:xfrm>
          <a:off x="604684" y="2324100"/>
          <a:ext cx="7919884"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1253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4684" b="19110"/>
          <a:stretch/>
        </p:blipFill>
        <p:spPr>
          <a:xfrm>
            <a:off x="2156973" y="4160276"/>
            <a:ext cx="4982453" cy="143059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3067729676"/>
              </p:ext>
            </p:extLst>
          </p:nvPr>
        </p:nvGraphicFramePr>
        <p:xfrm>
          <a:off x="648928" y="800212"/>
          <a:ext cx="7964129" cy="8958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648928" y="2598003"/>
            <a:ext cx="7964129" cy="830997"/>
          </a:xfrm>
          <a:prstGeom prst="rect">
            <a:avLst/>
          </a:prstGeom>
          <a:noFill/>
        </p:spPr>
        <p:txBody>
          <a:bodyPr wrap="square" rtlCol="0">
            <a:spAutoFit/>
          </a:bodyPr>
          <a:lstStyle/>
          <a:p>
            <a:pPr algn="ctr"/>
            <a:r>
              <a:rPr lang="en-US" sz="2400" i="1" dirty="0">
                <a:solidFill>
                  <a:prstClr val="black"/>
                </a:solidFill>
              </a:rPr>
              <a:t>Career </a:t>
            </a:r>
            <a:r>
              <a:rPr lang="en-US" sz="2400" i="1" dirty="0">
                <a:solidFill>
                  <a:prstClr val="black"/>
                </a:solidFill>
              </a:rPr>
              <a:t>Development Services </a:t>
            </a:r>
            <a:r>
              <a:rPr lang="en-US" sz="2400" i="1" dirty="0">
                <a:solidFill>
                  <a:prstClr val="black"/>
                </a:solidFill>
              </a:rPr>
              <a:t>can support you in career </a:t>
            </a:r>
            <a:r>
              <a:rPr lang="en-US" sz="2400" i="1" dirty="0">
                <a:solidFill>
                  <a:prstClr val="black"/>
                </a:solidFill>
              </a:rPr>
              <a:t>exploration, planning and </a:t>
            </a:r>
            <a:r>
              <a:rPr lang="en-US" sz="2400" i="1" dirty="0">
                <a:solidFill>
                  <a:prstClr val="black"/>
                </a:solidFill>
              </a:rPr>
              <a:t>preparation! </a:t>
            </a:r>
            <a:endParaRPr lang="en-US" sz="2400" i="1" dirty="0">
              <a:solidFill>
                <a:prstClr val="black"/>
              </a:solidFill>
            </a:endParaRPr>
          </a:p>
        </p:txBody>
      </p:sp>
      <p:sp>
        <p:nvSpPr>
          <p:cNvPr id="5" name="Rectangle 4"/>
          <p:cNvSpPr/>
          <p:nvPr/>
        </p:nvSpPr>
        <p:spPr>
          <a:xfrm>
            <a:off x="457201" y="5593778"/>
            <a:ext cx="8155856" cy="646331"/>
          </a:xfrm>
          <a:prstGeom prst="rect">
            <a:avLst/>
          </a:prstGeom>
        </p:spPr>
        <p:txBody>
          <a:bodyPr wrap="square">
            <a:spAutoFit/>
          </a:bodyPr>
          <a:lstStyle/>
          <a:p>
            <a:pPr algn="ctr"/>
            <a:r>
              <a:rPr lang="en-US" dirty="0">
                <a:solidFill>
                  <a:prstClr val="black"/>
                </a:solidFill>
              </a:rPr>
              <a:t>Career Development Services</a:t>
            </a:r>
            <a:r>
              <a:rPr lang="en-US" dirty="0">
                <a:solidFill>
                  <a:prstClr val="black"/>
                </a:solidFill>
                <a:hlinkClick r:id="rId9"/>
              </a:rPr>
              <a:t> Website </a:t>
            </a:r>
            <a:r>
              <a:rPr lang="en-US" dirty="0">
                <a:solidFill>
                  <a:prstClr val="black"/>
                </a:solidFill>
              </a:rPr>
              <a:t>  Facebook</a:t>
            </a:r>
            <a:r>
              <a:rPr lang="en-US" dirty="0">
                <a:solidFill>
                  <a:prstClr val="black"/>
                </a:solidFill>
              </a:rPr>
              <a:t>: </a:t>
            </a:r>
            <a:r>
              <a:rPr lang="en-US" dirty="0">
                <a:solidFill>
                  <a:prstClr val="black"/>
                </a:solidFill>
                <a:hlinkClick r:id="rId10"/>
              </a:rPr>
              <a:t>go.csuci.edu/</a:t>
            </a:r>
            <a:r>
              <a:rPr lang="en-US" dirty="0" err="1">
                <a:solidFill>
                  <a:prstClr val="black"/>
                </a:solidFill>
                <a:hlinkClick r:id="rId10"/>
              </a:rPr>
              <a:t>cdsFB</a:t>
            </a:r>
            <a:r>
              <a:rPr lang="en-US" dirty="0">
                <a:solidFill>
                  <a:prstClr val="black"/>
                </a:solidFill>
              </a:rPr>
              <a:t> </a:t>
            </a:r>
          </a:p>
          <a:p>
            <a:pPr algn="ctr"/>
            <a:r>
              <a:rPr lang="en-US" dirty="0">
                <a:solidFill>
                  <a:prstClr val="black"/>
                </a:solidFill>
              </a:rPr>
              <a:t>Twitter</a:t>
            </a:r>
            <a:r>
              <a:rPr lang="en-US" dirty="0">
                <a:solidFill>
                  <a:prstClr val="black"/>
                </a:solidFill>
              </a:rPr>
              <a:t>: </a:t>
            </a:r>
            <a:r>
              <a:rPr lang="en-US" dirty="0">
                <a:solidFill>
                  <a:prstClr val="black"/>
                </a:solidFill>
                <a:hlinkClick r:id="rId10"/>
              </a:rPr>
              <a:t>go.csuci.edu/</a:t>
            </a:r>
            <a:r>
              <a:rPr lang="en-US" dirty="0" err="1">
                <a:solidFill>
                  <a:prstClr val="black"/>
                </a:solidFill>
                <a:hlinkClick r:id="rId10"/>
              </a:rPr>
              <a:t>cdstweet</a:t>
            </a:r>
            <a:r>
              <a:rPr lang="en-US" dirty="0">
                <a:solidFill>
                  <a:prstClr val="black"/>
                </a:solidFill>
              </a:rPr>
              <a:t>    </a:t>
            </a:r>
            <a:r>
              <a:rPr lang="en-US" dirty="0" err="1">
                <a:solidFill>
                  <a:prstClr val="black"/>
                </a:solidFill>
              </a:rPr>
              <a:t>Linkedin</a:t>
            </a:r>
            <a:r>
              <a:rPr lang="en-US" dirty="0">
                <a:solidFill>
                  <a:prstClr val="black"/>
                </a:solidFill>
              </a:rPr>
              <a:t>: </a:t>
            </a:r>
            <a:r>
              <a:rPr lang="en-US" dirty="0">
                <a:solidFill>
                  <a:prstClr val="black"/>
                </a:solidFill>
                <a:hlinkClick r:id="rId11"/>
              </a:rPr>
              <a:t>go.csuci.edu/</a:t>
            </a:r>
            <a:r>
              <a:rPr lang="en-US" dirty="0" err="1">
                <a:solidFill>
                  <a:prstClr val="black"/>
                </a:solidFill>
                <a:hlinkClick r:id="rId11"/>
              </a:rPr>
              <a:t>linkedingroup</a:t>
            </a:r>
            <a:r>
              <a:rPr lang="en-US" dirty="0">
                <a:solidFill>
                  <a:prstClr val="black"/>
                </a:solidFill>
                <a:hlinkClick r:id="rId11"/>
              </a:rPr>
              <a:t> </a:t>
            </a:r>
            <a:endParaRPr lang="en-US" dirty="0">
              <a:solidFill>
                <a:prstClr val="black"/>
              </a:solidFill>
            </a:endParaRPr>
          </a:p>
        </p:txBody>
      </p:sp>
    </p:spTree>
    <p:extLst>
      <p:ext uri="{BB962C8B-B14F-4D97-AF65-F5344CB8AC3E}">
        <p14:creationId xmlns:p14="http://schemas.microsoft.com/office/powerpoint/2010/main" val="260325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09035"/>
          </a:xfrm>
        </p:spPr>
        <p:txBody>
          <a:bodyPr>
            <a:normAutofit/>
          </a:bodyPr>
          <a:lstStyle/>
          <a:p>
            <a:pPr eaLnBrk="1" hangingPunct="1"/>
            <a:r>
              <a:rPr lang="en-US" b="1" i="1" smtClean="0"/>
              <a:t>Questions?</a:t>
            </a:r>
            <a:endParaRPr lang="en-US" b="1" i="1" dirty="0" smtClean="0"/>
          </a:p>
        </p:txBody>
      </p:sp>
      <p:sp>
        <p:nvSpPr>
          <p:cNvPr id="6" name="TextBox 5"/>
          <p:cNvSpPr txBox="1"/>
          <p:nvPr/>
        </p:nvSpPr>
        <p:spPr>
          <a:xfrm>
            <a:off x="457201" y="1094956"/>
            <a:ext cx="4114800" cy="707886"/>
          </a:xfrm>
          <a:prstGeom prst="rect">
            <a:avLst/>
          </a:prstGeom>
          <a:noFill/>
        </p:spPr>
        <p:txBody>
          <a:bodyPr wrap="square" rtlCol="0">
            <a:spAutoFit/>
          </a:bodyPr>
          <a:lstStyle/>
          <a:p>
            <a:r>
              <a:rPr lang="en-US" sz="2000" b="1" i="1" dirty="0">
                <a:solidFill>
                  <a:prstClr val="black"/>
                </a:solidFill>
              </a:rPr>
              <a:t>Visit us during Drop-in Career </a:t>
            </a:r>
            <a:r>
              <a:rPr lang="en-US" sz="2000" b="1" i="1">
                <a:solidFill>
                  <a:prstClr val="black"/>
                </a:solidFill>
              </a:rPr>
              <a:t>Counseling  </a:t>
            </a:r>
            <a:endParaRPr lang="en-US" sz="2000" b="1" i="1" dirty="0">
              <a:solidFill>
                <a:prstClr val="black"/>
              </a:solidFill>
            </a:endParaRPr>
          </a:p>
        </p:txBody>
      </p:sp>
      <p:sp>
        <p:nvSpPr>
          <p:cNvPr id="2" name="TextBox 1"/>
          <p:cNvSpPr txBox="1"/>
          <p:nvPr/>
        </p:nvSpPr>
        <p:spPr>
          <a:xfrm>
            <a:off x="457200" y="2600671"/>
            <a:ext cx="4308763" cy="3570208"/>
          </a:xfrm>
          <a:prstGeom prst="rect">
            <a:avLst/>
          </a:prstGeom>
          <a:noFill/>
        </p:spPr>
        <p:txBody>
          <a:bodyPr wrap="square" rtlCol="0">
            <a:spAutoFit/>
          </a:bodyPr>
          <a:lstStyle/>
          <a:p>
            <a:r>
              <a:rPr lang="en-US" sz="1500" i="1" dirty="0">
                <a:solidFill>
                  <a:prstClr val="black"/>
                </a:solidFill>
              </a:rPr>
              <a:t>Amanda Carpenter, </a:t>
            </a:r>
            <a:r>
              <a:rPr lang="en-US" sz="1500" i="1" dirty="0" err="1">
                <a:solidFill>
                  <a:prstClr val="black"/>
                </a:solidFill>
              </a:rPr>
              <a:t>Ed.D</a:t>
            </a:r>
            <a:r>
              <a:rPr lang="en-US" sz="1500" i="1" dirty="0">
                <a:solidFill>
                  <a:prstClr val="black"/>
                </a:solidFill>
              </a:rPr>
              <a:t>.</a:t>
            </a:r>
            <a:r>
              <a:rPr lang="en-US" sz="1500" dirty="0">
                <a:solidFill>
                  <a:prstClr val="black"/>
                </a:solidFill>
              </a:rPr>
              <a:t/>
            </a:r>
            <a:br>
              <a:rPr lang="en-US" sz="1500" dirty="0">
                <a:solidFill>
                  <a:prstClr val="black"/>
                </a:solidFill>
              </a:rPr>
            </a:br>
            <a:r>
              <a:rPr lang="en-US" sz="1500" dirty="0">
                <a:solidFill>
                  <a:prstClr val="black"/>
                </a:solidFill>
              </a:rPr>
              <a:t>Assistant Director </a:t>
            </a:r>
            <a:r>
              <a:rPr lang="en-US" sz="1500" dirty="0">
                <a:solidFill>
                  <a:prstClr val="black"/>
                </a:solidFill>
              </a:rPr>
              <a:t>of Career Development </a:t>
            </a:r>
            <a:r>
              <a:rPr lang="en-US" sz="1500" dirty="0">
                <a:solidFill>
                  <a:prstClr val="black"/>
                </a:solidFill>
              </a:rPr>
              <a:t>Services &amp; Henry </a:t>
            </a:r>
            <a:r>
              <a:rPr lang="en-US" sz="1500" dirty="0">
                <a:solidFill>
                  <a:prstClr val="black"/>
                </a:solidFill>
              </a:rPr>
              <a:t>L. "Hank" </a:t>
            </a:r>
            <a:r>
              <a:rPr lang="en-US" sz="1500" dirty="0" err="1">
                <a:solidFill>
                  <a:prstClr val="black"/>
                </a:solidFill>
              </a:rPr>
              <a:t>Lacayo</a:t>
            </a:r>
            <a:r>
              <a:rPr lang="en-US" sz="1500" dirty="0">
                <a:solidFill>
                  <a:prstClr val="black"/>
                </a:solidFill>
              </a:rPr>
              <a:t> Institute Internship Program</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1527</a:t>
            </a:r>
            <a:br>
              <a:rPr lang="en-US" sz="1500" dirty="0">
                <a:solidFill>
                  <a:prstClr val="black"/>
                </a:solidFill>
              </a:rPr>
            </a:br>
            <a:r>
              <a:rPr lang="en-US" sz="1500" dirty="0">
                <a:solidFill>
                  <a:prstClr val="black"/>
                </a:solidFill>
              </a:rPr>
              <a:t>(805) 437-3565 (office)</a:t>
            </a:r>
            <a:br>
              <a:rPr lang="en-US" sz="1500" dirty="0">
                <a:solidFill>
                  <a:prstClr val="black"/>
                </a:solidFill>
              </a:rPr>
            </a:br>
            <a:r>
              <a:rPr lang="en-US" sz="1500" u="sng" dirty="0">
                <a:solidFill>
                  <a:prstClr val="black"/>
                </a:solidFill>
                <a:hlinkClick r:id="rId3"/>
              </a:rPr>
              <a:t>amanda.carpenter@csuci.edu</a:t>
            </a:r>
            <a:r>
              <a:rPr lang="en-US" sz="1500" dirty="0">
                <a:solidFill>
                  <a:prstClr val="black"/>
                </a:solidFill>
              </a:rPr>
              <a:t> </a:t>
            </a:r>
            <a:br>
              <a:rPr lang="en-US" sz="1500" dirty="0">
                <a:solidFill>
                  <a:prstClr val="black"/>
                </a:solidFill>
              </a:rPr>
            </a:br>
            <a:r>
              <a:rPr lang="en-US" sz="1600" dirty="0">
                <a:solidFill>
                  <a:prstClr val="black"/>
                </a:solidFill>
              </a:rPr>
              <a:t> </a:t>
            </a:r>
            <a:br>
              <a:rPr lang="en-US" sz="1600" dirty="0">
                <a:solidFill>
                  <a:prstClr val="black"/>
                </a:solidFill>
              </a:rPr>
            </a:br>
            <a:r>
              <a:rPr lang="en-US" sz="1500" i="1" dirty="0">
                <a:solidFill>
                  <a:prstClr val="black"/>
                </a:solidFill>
              </a:rPr>
              <a:t>Career Development Center</a:t>
            </a:r>
            <a:r>
              <a:rPr lang="en-US" sz="1500" dirty="0">
                <a:solidFill>
                  <a:prstClr val="black"/>
                </a:solidFill>
              </a:rPr>
              <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1548</a:t>
            </a:r>
            <a:br>
              <a:rPr lang="en-US" sz="1500" dirty="0">
                <a:solidFill>
                  <a:prstClr val="black"/>
                </a:solidFill>
              </a:rPr>
            </a:br>
            <a:r>
              <a:rPr lang="en-US" sz="1500" dirty="0">
                <a:solidFill>
                  <a:prstClr val="black"/>
                </a:solidFill>
              </a:rPr>
              <a:t>(805) 437-3270 (office)</a:t>
            </a:r>
            <a:br>
              <a:rPr lang="en-US" sz="1500" dirty="0">
                <a:solidFill>
                  <a:prstClr val="black"/>
                </a:solidFill>
              </a:rPr>
            </a:br>
            <a:r>
              <a:rPr lang="en-US" sz="1500" dirty="0">
                <a:solidFill>
                  <a:prstClr val="black"/>
                </a:solidFill>
              </a:rPr>
              <a:t>(805) 437-8899 (fax)</a:t>
            </a:r>
            <a:br>
              <a:rPr lang="en-US" sz="1500" dirty="0">
                <a:solidFill>
                  <a:prstClr val="black"/>
                </a:solidFill>
              </a:rPr>
            </a:br>
            <a:r>
              <a:rPr lang="en-US" sz="1500" u="sng" dirty="0">
                <a:solidFill>
                  <a:prstClr val="black"/>
                </a:solidFill>
                <a:hlinkClick r:id="rId4"/>
              </a:rPr>
              <a:t>career.services@csuci.edu</a:t>
            </a:r>
            <a:endParaRPr lang="en-US" sz="1500" dirty="0">
              <a:solidFill>
                <a:prstClr val="black"/>
              </a:solidFill>
            </a:endParaRPr>
          </a:p>
        </p:txBody>
      </p:sp>
      <p:sp>
        <p:nvSpPr>
          <p:cNvPr id="4" name="TextBox 3"/>
          <p:cNvSpPr txBox="1"/>
          <p:nvPr/>
        </p:nvSpPr>
        <p:spPr>
          <a:xfrm>
            <a:off x="4572001" y="2600671"/>
            <a:ext cx="4114799" cy="1477328"/>
          </a:xfrm>
          <a:prstGeom prst="rect">
            <a:avLst/>
          </a:prstGeom>
          <a:noFill/>
        </p:spPr>
        <p:txBody>
          <a:bodyPr wrap="square" rtlCol="0">
            <a:spAutoFit/>
          </a:bodyPr>
          <a:lstStyle/>
          <a:p>
            <a:r>
              <a:rPr lang="en-US" sz="1500" i="1" dirty="0">
                <a:solidFill>
                  <a:prstClr val="black"/>
                </a:solidFill>
              </a:rPr>
              <a:t>Patty Dang, M.S</a:t>
            </a:r>
          </a:p>
          <a:p>
            <a:r>
              <a:rPr lang="en-US" sz="1500" i="1" dirty="0">
                <a:solidFill>
                  <a:prstClr val="black"/>
                </a:solidFill>
              </a:rPr>
              <a:t>Career Development Services Counselor</a:t>
            </a:r>
            <a:r>
              <a:rPr lang="en-US" sz="1500" dirty="0">
                <a:solidFill>
                  <a:prstClr val="black"/>
                </a:solidFill>
              </a:rPr>
              <a:t/>
            </a:r>
            <a:br>
              <a:rPr lang="en-US" sz="1500" dirty="0">
                <a:solidFill>
                  <a:prstClr val="black"/>
                </a:solidFill>
              </a:rPr>
            </a:br>
            <a:r>
              <a:rPr lang="en-US" sz="1500" dirty="0">
                <a:solidFill>
                  <a:prstClr val="black"/>
                </a:solidFill>
              </a:rPr>
              <a:t>California State University Channel Islands </a:t>
            </a:r>
            <a:br>
              <a:rPr lang="en-US" sz="1500" dirty="0">
                <a:solidFill>
                  <a:prstClr val="black"/>
                </a:solidFill>
              </a:rPr>
            </a:br>
            <a:r>
              <a:rPr lang="en-US" sz="1500" dirty="0">
                <a:solidFill>
                  <a:prstClr val="black"/>
                </a:solidFill>
              </a:rPr>
              <a:t>Bell Tower </a:t>
            </a:r>
            <a:r>
              <a:rPr lang="en-US" sz="1500" dirty="0">
                <a:solidFill>
                  <a:prstClr val="black"/>
                </a:solidFill>
              </a:rPr>
              <a:t>1521</a:t>
            </a:r>
            <a:r>
              <a:rPr lang="en-US" sz="1500" dirty="0">
                <a:solidFill>
                  <a:prstClr val="black"/>
                </a:solidFill>
              </a:rPr>
              <a:t/>
            </a:r>
            <a:br>
              <a:rPr lang="en-US" sz="1500" dirty="0">
                <a:solidFill>
                  <a:prstClr val="black"/>
                </a:solidFill>
              </a:rPr>
            </a:br>
            <a:r>
              <a:rPr lang="en-US" sz="1500" dirty="0">
                <a:solidFill>
                  <a:prstClr val="black"/>
                </a:solidFill>
              </a:rPr>
              <a:t>(805) </a:t>
            </a:r>
            <a:r>
              <a:rPr lang="en-US" sz="1500" dirty="0">
                <a:solidFill>
                  <a:prstClr val="black"/>
                </a:solidFill>
              </a:rPr>
              <a:t>437-3544 </a:t>
            </a:r>
            <a:r>
              <a:rPr lang="en-US" sz="1500" dirty="0">
                <a:solidFill>
                  <a:prstClr val="black"/>
                </a:solidFill>
              </a:rPr>
              <a:t>(office</a:t>
            </a:r>
            <a:r>
              <a:rPr lang="en-US" sz="1500" dirty="0">
                <a:solidFill>
                  <a:prstClr val="black"/>
                </a:solidFill>
              </a:rPr>
              <a:t>)</a:t>
            </a:r>
            <a:r>
              <a:rPr lang="en-US" sz="1500" dirty="0">
                <a:solidFill>
                  <a:prstClr val="black"/>
                </a:solidFill>
              </a:rPr>
              <a:t/>
            </a:r>
            <a:br>
              <a:rPr lang="en-US" sz="1500" dirty="0">
                <a:solidFill>
                  <a:prstClr val="black"/>
                </a:solidFill>
              </a:rPr>
            </a:br>
            <a:r>
              <a:rPr lang="en-US" sz="1500" u="sng" dirty="0">
                <a:solidFill>
                  <a:prstClr val="black"/>
                </a:solidFill>
                <a:hlinkClick r:id="rId5"/>
              </a:rPr>
              <a:t>patty.dang@csuci.edu</a:t>
            </a:r>
            <a:r>
              <a:rPr lang="en-US" sz="1500" u="sng" dirty="0">
                <a:solidFill>
                  <a:prstClr val="black"/>
                </a:solidFill>
              </a:rPr>
              <a:t> </a:t>
            </a:r>
            <a:endParaRPr lang="en-US" sz="1500" dirty="0">
              <a:solidFill>
                <a:prstClr val="black"/>
              </a:solidFill>
            </a:endParaRPr>
          </a:p>
        </p:txBody>
      </p:sp>
      <p:sp>
        <p:nvSpPr>
          <p:cNvPr id="3" name="Rectangle 2"/>
          <p:cNvSpPr/>
          <p:nvPr/>
        </p:nvSpPr>
        <p:spPr>
          <a:xfrm>
            <a:off x="4572000" y="1156511"/>
            <a:ext cx="4114800" cy="646331"/>
          </a:xfrm>
          <a:prstGeom prst="rect">
            <a:avLst/>
          </a:prstGeom>
        </p:spPr>
        <p:txBody>
          <a:bodyPr wrap="square">
            <a:spAutoFit/>
          </a:bodyPr>
          <a:lstStyle/>
          <a:p>
            <a:pPr algn="ctr"/>
            <a:r>
              <a:rPr lang="en-US" b="1" i="1" dirty="0">
                <a:solidFill>
                  <a:prstClr val="black"/>
                </a:solidFill>
              </a:rPr>
              <a:t>Schedule &amp; Availability can be found on our </a:t>
            </a:r>
            <a:r>
              <a:rPr lang="en-US" b="1" i="1" dirty="0">
                <a:solidFill>
                  <a:prstClr val="black"/>
                </a:solidFill>
                <a:hlinkClick r:id="rId6"/>
              </a:rPr>
              <a:t>CDS Website</a:t>
            </a:r>
            <a:endParaRPr lang="en-US" b="1" i="1" dirty="0">
              <a:solidFill>
                <a:prstClr val="black"/>
              </a:solidFill>
            </a:endParaRPr>
          </a:p>
        </p:txBody>
      </p:sp>
    </p:spTree>
    <p:extLst>
      <p:ext uri="{BB962C8B-B14F-4D97-AF65-F5344CB8AC3E}">
        <p14:creationId xmlns:p14="http://schemas.microsoft.com/office/powerpoint/2010/main" val="11749069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799" y="958644"/>
            <a:ext cx="8562109" cy="296442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700" b="1" i="1" dirty="0" smtClean="0">
                <a:solidFill>
                  <a:prstClr val="black"/>
                </a:solidFill>
                <a:latin typeface="Calibri" pitchFamily="34" charset="0"/>
              </a:rPr>
              <a:t>Please help us provide better Career Development content and services by completing a 3-7 minute survey</a:t>
            </a:r>
          </a:p>
          <a:p>
            <a:endParaRPr lang="en-US" sz="3700" b="1" i="1" dirty="0">
              <a:solidFill>
                <a:prstClr val="black"/>
              </a:solidFill>
              <a:latin typeface="Calibri" pitchFamily="34" charset="0"/>
            </a:endParaRPr>
          </a:p>
          <a:p>
            <a:r>
              <a:rPr lang="en-US" sz="3700" b="1" i="1" dirty="0" smtClean="0">
                <a:solidFill>
                  <a:prstClr val="black"/>
                </a:solidFill>
                <a:latin typeface="Calibri" pitchFamily="34" charset="0"/>
                <a:hlinkClick r:id="rId3"/>
              </a:rPr>
              <a:t>Complete CDS Survey</a:t>
            </a:r>
            <a:endParaRPr lang="en-US" sz="3700" b="1" i="1" dirty="0" smtClean="0">
              <a:solidFill>
                <a:prstClr val="black"/>
              </a:solidFill>
              <a:latin typeface="Calibri" pitchFamily="34" charset="0"/>
            </a:endParaRPr>
          </a:p>
        </p:txBody>
      </p:sp>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b="31088"/>
          <a:stretch/>
        </p:blipFill>
        <p:spPr>
          <a:xfrm>
            <a:off x="3157281" y="4092678"/>
            <a:ext cx="2857143" cy="1968910"/>
          </a:xfrm>
          <a:prstGeom prst="rect">
            <a:avLst/>
          </a:prstGeom>
        </p:spPr>
      </p:pic>
    </p:spTree>
    <p:extLst>
      <p:ext uri="{BB962C8B-B14F-4D97-AF65-F5344CB8AC3E}">
        <p14:creationId xmlns:p14="http://schemas.microsoft.com/office/powerpoint/2010/main" val="3787279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smtClean="0"/>
              <a:t>Today’s Agenda</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331187"/>
              </p:ext>
            </p:extLst>
          </p:nvPr>
        </p:nvGraphicFramePr>
        <p:xfrm>
          <a:off x="604684" y="2324100"/>
          <a:ext cx="7919884"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email">
            <a:extLst>
              <a:ext uri="{BEBA8EAE-BF5A-486C-A8C5-ECC9F3942E4B}">
                <a14:imgProps xmlns:a14="http://schemas.microsoft.com/office/drawing/2010/main">
                  <a14:imgLayer r:embed="rId9">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rot="1200000">
            <a:off x="5855684" y="515831"/>
            <a:ext cx="2120516" cy="1905814"/>
          </a:xfrm>
          <a:prstGeom prst="rect">
            <a:avLst/>
          </a:prstGeom>
        </p:spPr>
      </p:pic>
    </p:spTree>
    <p:extLst>
      <p:ext uri="{BB962C8B-B14F-4D97-AF65-F5344CB8AC3E}">
        <p14:creationId xmlns:p14="http://schemas.microsoft.com/office/powerpoint/2010/main" val="3872040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043490" y="752168"/>
            <a:ext cx="7024744" cy="693174"/>
          </a:xfrm>
        </p:spPr>
        <p:txBody>
          <a:bodyPr>
            <a:normAutofit fontScale="90000"/>
          </a:bodyPr>
          <a:lstStyle/>
          <a:p>
            <a:pPr eaLnBrk="1" hangingPunct="1"/>
            <a:r>
              <a:rPr lang="en-US" b="1" i="1" smtClean="0"/>
              <a:t>Career Development Process</a:t>
            </a:r>
            <a:endParaRPr lang="en-US" b="1" i="1"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8576395"/>
              </p:ext>
            </p:extLst>
          </p:nvPr>
        </p:nvGraphicFramePr>
        <p:xfrm>
          <a:off x="516193" y="1594874"/>
          <a:ext cx="8008375"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979174" y="6177639"/>
            <a:ext cx="6040136" cy="307777"/>
          </a:xfrm>
          <a:prstGeom prst="rect">
            <a:avLst/>
          </a:prstGeom>
          <a:noFill/>
        </p:spPr>
        <p:txBody>
          <a:bodyPr wrap="square" rtlCol="0">
            <a:spAutoFit/>
          </a:bodyPr>
          <a:lstStyle/>
          <a:p>
            <a:r>
              <a:rPr lang="en-US" sz="1400" i="1" dirty="0">
                <a:solidFill>
                  <a:prstClr val="black"/>
                </a:solidFill>
              </a:rPr>
              <a:t>Super’s Life Span, Life Space Developmental Theory (1972)</a:t>
            </a:r>
            <a:endParaRPr lang="en-US" sz="1400" i="1" dirty="0">
              <a:solidFill>
                <a:prstClr val="black"/>
              </a:solidFill>
            </a:endParaRPr>
          </a:p>
        </p:txBody>
      </p:sp>
    </p:spTree>
    <p:extLst>
      <p:ext uri="{BB962C8B-B14F-4D97-AF65-F5344CB8AC3E}">
        <p14:creationId xmlns:p14="http://schemas.microsoft.com/office/powerpoint/2010/main" val="16849822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3173" y="560440"/>
            <a:ext cx="7787149" cy="1238864"/>
          </a:xfrm>
        </p:spPr>
        <p:txBody>
          <a:bodyPr>
            <a:normAutofit fontScale="90000"/>
          </a:bodyPr>
          <a:lstStyle/>
          <a:p>
            <a:r>
              <a:rPr lang="en-US" b="1" i="1" smtClean="0"/>
              <a:t>Stage 1: Self Discovery/Exploration</a:t>
            </a:r>
            <a:endParaRPr lang="en-US" dirty="0"/>
          </a:p>
        </p:txBody>
      </p:sp>
      <p:sp>
        <p:nvSpPr>
          <p:cNvPr id="5" name="Content Placeholder 4"/>
          <p:cNvSpPr>
            <a:spLocks noGrp="1"/>
          </p:cNvSpPr>
          <p:nvPr>
            <p:ph idx="1"/>
          </p:nvPr>
        </p:nvSpPr>
        <p:spPr>
          <a:xfrm>
            <a:off x="693174" y="1961535"/>
            <a:ext cx="7787149" cy="4380271"/>
          </a:xfrm>
        </p:spPr>
        <p:txBody>
          <a:bodyPr>
            <a:normAutofit fontScale="92500" lnSpcReduction="10000"/>
          </a:bodyPr>
          <a:lstStyle/>
          <a:p>
            <a:pPr marL="0" indent="0" algn="ctr">
              <a:buNone/>
            </a:pPr>
            <a:r>
              <a:rPr lang="en-US" sz="2600" b="1" dirty="0" smtClean="0">
                <a:solidFill>
                  <a:schemeClr val="tx1"/>
                </a:solidFill>
              </a:rPr>
              <a:t>In this stage, you will ask yourself these questions:</a:t>
            </a:r>
            <a:endParaRPr lang="en-US" sz="2600" i="1" dirty="0" smtClean="0">
              <a:solidFill>
                <a:schemeClr val="tx1"/>
              </a:solidFill>
            </a:endParaRPr>
          </a:p>
          <a:p>
            <a:r>
              <a:rPr lang="en-US" b="1" i="1" dirty="0" smtClean="0">
                <a:solidFill>
                  <a:schemeClr val="tx1"/>
                </a:solidFill>
              </a:rPr>
              <a:t>“Who Am I?” </a:t>
            </a:r>
            <a:endParaRPr lang="en-US" b="1" dirty="0" smtClean="0">
              <a:solidFill>
                <a:schemeClr val="tx1"/>
              </a:solidFill>
            </a:endParaRPr>
          </a:p>
          <a:p>
            <a:r>
              <a:rPr lang="en-US" dirty="0" smtClean="0">
                <a:solidFill>
                  <a:schemeClr val="tx1"/>
                </a:solidFill>
              </a:rPr>
              <a:t>You might find that you are interested and capable of more than one career. Make sure to align your strengths and unique talents  to the “BEST” career option when making your new discoveries.</a:t>
            </a:r>
            <a:endParaRPr lang="en-US" i="1" dirty="0" smtClean="0">
              <a:solidFill>
                <a:schemeClr val="tx1"/>
              </a:solidFill>
            </a:endParaRPr>
          </a:p>
          <a:p>
            <a:r>
              <a:rPr lang="en-US" b="1" i="1" dirty="0" smtClean="0">
                <a:solidFill>
                  <a:schemeClr val="tx1"/>
                </a:solidFill>
              </a:rPr>
              <a:t>“What is most important to me in the world of work?”</a:t>
            </a:r>
          </a:p>
          <a:p>
            <a:r>
              <a:rPr lang="en-US" dirty="0" smtClean="0">
                <a:solidFill>
                  <a:schemeClr val="tx1"/>
                </a:solidFill>
              </a:rPr>
              <a:t>The most common reasons for workplace unhappiness or a change in careers is a lack of fit between a person’s personality and values with the environment of their chosen career </a:t>
            </a:r>
          </a:p>
          <a:p>
            <a:pPr marL="68580" indent="0">
              <a:buNone/>
            </a:pPr>
            <a:r>
              <a:rPr lang="en-US" sz="2200" u="sng" dirty="0" smtClean="0">
                <a:hlinkClick r:id="rId3"/>
              </a:rPr>
              <a:t>Step-by-Step Career Assessment Instructions</a:t>
            </a:r>
            <a:r>
              <a:rPr lang="en-US" sz="2200" dirty="0" smtClean="0"/>
              <a:t> (</a:t>
            </a:r>
            <a:r>
              <a:rPr lang="en-US" sz="2200" u="sng" dirty="0" smtClean="0">
                <a:hlinkClick r:id="rId4"/>
              </a:rPr>
              <a:t>PDF</a:t>
            </a:r>
            <a:r>
              <a:rPr lang="en-US" sz="2200" dirty="0" smtClean="0"/>
              <a:t>, 148.3KB)</a:t>
            </a:r>
          </a:p>
          <a:p>
            <a:endParaRPr lang="en-US" dirty="0" smtClean="0">
              <a:solidFill>
                <a:schemeClr val="tx1"/>
              </a:solidFill>
            </a:endParaRPr>
          </a:p>
          <a:p>
            <a:endParaRPr lang="en-US" dirty="0"/>
          </a:p>
        </p:txBody>
      </p:sp>
    </p:spTree>
    <p:extLst>
      <p:ext uri="{BB962C8B-B14F-4D97-AF65-F5344CB8AC3E}">
        <p14:creationId xmlns:p14="http://schemas.microsoft.com/office/powerpoint/2010/main" val="1184971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3173" y="560440"/>
            <a:ext cx="7787149" cy="1238864"/>
          </a:xfrm>
        </p:spPr>
        <p:txBody>
          <a:bodyPr>
            <a:normAutofit fontScale="90000"/>
          </a:bodyPr>
          <a:lstStyle/>
          <a:p>
            <a:r>
              <a:rPr lang="en-US" b="1" i="1" smtClean="0"/>
              <a:t>Stage 1: Self Discovery/Exploration cont…</a:t>
            </a:r>
            <a:endParaRPr lang="en-US" dirty="0"/>
          </a:p>
        </p:txBody>
      </p:sp>
      <p:sp>
        <p:nvSpPr>
          <p:cNvPr id="5" name="Content Placeholder 4"/>
          <p:cNvSpPr>
            <a:spLocks noGrp="1"/>
          </p:cNvSpPr>
          <p:nvPr>
            <p:ph idx="1"/>
          </p:nvPr>
        </p:nvSpPr>
        <p:spPr>
          <a:xfrm>
            <a:off x="693174" y="1961535"/>
            <a:ext cx="7787149" cy="4380271"/>
          </a:xfrm>
        </p:spPr>
        <p:txBody>
          <a:bodyPr>
            <a:normAutofit fontScale="85000" lnSpcReduction="20000"/>
          </a:bodyPr>
          <a:lstStyle/>
          <a:p>
            <a:pPr marL="0" indent="0" algn="ctr">
              <a:buNone/>
            </a:pPr>
            <a:r>
              <a:rPr lang="en-US" sz="2800" b="1" smtClean="0">
                <a:solidFill>
                  <a:schemeClr val="tx1"/>
                </a:solidFill>
              </a:rPr>
              <a:t>In this stage, you will ask yourself these questions:</a:t>
            </a:r>
          </a:p>
          <a:p>
            <a:pPr marL="0" indent="0">
              <a:buNone/>
            </a:pPr>
            <a:r>
              <a:rPr lang="en-US" sz="2800" b="1" i="1" smtClean="0">
                <a:solidFill>
                  <a:schemeClr val="tx1"/>
                </a:solidFill>
              </a:rPr>
              <a:t>“How do my personality, values, interest, skills, match my career interests?”</a:t>
            </a:r>
          </a:p>
          <a:p>
            <a:r>
              <a:rPr lang="en-US" sz="2800" smtClean="0">
                <a:solidFill>
                  <a:schemeClr val="tx1"/>
                </a:solidFill>
              </a:rPr>
              <a:t>Finding out early if your personality, values, skills, and interests conflicts with or aligns with your career interests can save you a significant amount of time and money. </a:t>
            </a:r>
          </a:p>
          <a:p>
            <a:endParaRPr lang="en-US" sz="2800" i="1" smtClean="0">
              <a:solidFill>
                <a:schemeClr val="tx1"/>
              </a:solidFill>
            </a:endParaRPr>
          </a:p>
          <a:p>
            <a:pPr marL="0" indent="0">
              <a:buNone/>
            </a:pPr>
            <a:r>
              <a:rPr lang="en-US" sz="2800" b="1" i="1" smtClean="0">
                <a:solidFill>
                  <a:schemeClr val="tx1"/>
                </a:solidFill>
              </a:rPr>
              <a:t>“What is valuable to me in a career and work environment?” </a:t>
            </a:r>
          </a:p>
          <a:p>
            <a:r>
              <a:rPr lang="en-US" sz="2800" smtClean="0">
                <a:solidFill>
                  <a:schemeClr val="tx1"/>
                </a:solidFill>
              </a:rPr>
              <a:t>There is no right or wrong, recognizing what is important can help you decide what career interests fit you best. </a:t>
            </a:r>
            <a:endParaRPr lang="en-US" sz="2800" i="1" smtClean="0">
              <a:solidFill>
                <a:schemeClr val="tx1"/>
              </a:solidFill>
            </a:endParaRPr>
          </a:p>
          <a:p>
            <a:endParaRPr lang="en-US" dirty="0"/>
          </a:p>
        </p:txBody>
      </p:sp>
    </p:spTree>
    <p:extLst>
      <p:ext uri="{BB962C8B-B14F-4D97-AF65-F5344CB8AC3E}">
        <p14:creationId xmlns:p14="http://schemas.microsoft.com/office/powerpoint/2010/main" val="2150202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3173" y="560440"/>
            <a:ext cx="7787149" cy="1238864"/>
          </a:xfrm>
        </p:spPr>
        <p:txBody>
          <a:bodyPr>
            <a:normAutofit fontScale="90000"/>
          </a:bodyPr>
          <a:lstStyle/>
          <a:p>
            <a:r>
              <a:rPr lang="en-US" b="1" i="1" dirty="0" smtClean="0">
                <a:hlinkClick r:id="rId3"/>
              </a:rPr>
              <a:t>Self-Discovery/Exploration</a:t>
            </a:r>
            <a:r>
              <a:rPr lang="en-US" b="1" i="1" dirty="0" smtClean="0"/>
              <a:t/>
            </a:r>
            <a:br>
              <a:rPr lang="en-US" b="1" i="1" dirty="0" smtClean="0"/>
            </a:br>
            <a:r>
              <a:rPr lang="en-US" b="1" i="1" dirty="0" smtClean="0"/>
              <a:t>Career Assessments</a:t>
            </a:r>
            <a:endParaRPr lang="en-US" dirty="0"/>
          </a:p>
        </p:txBody>
      </p:sp>
      <p:sp>
        <p:nvSpPr>
          <p:cNvPr id="5" name="Content Placeholder 4"/>
          <p:cNvSpPr>
            <a:spLocks noGrp="1"/>
          </p:cNvSpPr>
          <p:nvPr>
            <p:ph idx="1"/>
          </p:nvPr>
        </p:nvSpPr>
        <p:spPr>
          <a:xfrm>
            <a:off x="693174" y="1961535"/>
            <a:ext cx="7787149" cy="4380271"/>
          </a:xfrm>
        </p:spPr>
        <p:txBody>
          <a:bodyPr>
            <a:normAutofit lnSpcReduction="10000"/>
          </a:bodyPr>
          <a:lstStyle/>
          <a:p>
            <a:pPr lvl="0"/>
            <a:r>
              <a:rPr lang="en-US" dirty="0" smtClean="0">
                <a:solidFill>
                  <a:schemeClr val="tx1"/>
                </a:solidFill>
              </a:rPr>
              <a:t>Inventory your personality, values, skills and interests</a:t>
            </a:r>
          </a:p>
          <a:p>
            <a:pPr lvl="0"/>
            <a:r>
              <a:rPr lang="en-US" dirty="0" smtClean="0">
                <a:solidFill>
                  <a:schemeClr val="tx1"/>
                </a:solidFill>
              </a:rPr>
              <a:t>What do I like to do vs. what I’m good at</a:t>
            </a:r>
          </a:p>
          <a:p>
            <a:r>
              <a:rPr lang="en-US" dirty="0" smtClean="0">
                <a:solidFill>
                  <a:schemeClr val="tx1"/>
                </a:solidFill>
              </a:rPr>
              <a:t>You can't take an assessment that will, as if by magic, tell you what to do for the rest of your life.</a:t>
            </a:r>
          </a:p>
          <a:p>
            <a:r>
              <a:rPr lang="en-US" dirty="0" smtClean="0">
                <a:solidFill>
                  <a:schemeClr val="tx1"/>
                </a:solidFill>
              </a:rPr>
              <a:t>You can however use a combination of self-assessment tools that can assist you in your career decision-making process.</a:t>
            </a:r>
          </a:p>
          <a:p>
            <a:pPr lvl="0"/>
            <a:r>
              <a:rPr lang="en-US" dirty="0" smtClean="0"/>
              <a:t>3 Career Assessments provided by CDS are: Eureka, Career Cruising, Myers-Briggs Type Indicator.  </a:t>
            </a:r>
            <a:r>
              <a:rPr lang="en-US" dirty="0" smtClean="0">
                <a:hlinkClick r:id="rId4"/>
              </a:rPr>
              <a:t>Instructions to access assessments.</a:t>
            </a:r>
            <a:endParaRPr lang="en-US" dirty="0"/>
          </a:p>
        </p:txBody>
      </p:sp>
    </p:spTree>
    <p:extLst>
      <p:ext uri="{BB962C8B-B14F-4D97-AF65-F5344CB8AC3E}">
        <p14:creationId xmlns:p14="http://schemas.microsoft.com/office/powerpoint/2010/main" val="32325324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38934968"/>
              </p:ext>
            </p:extLst>
          </p:nvPr>
        </p:nvGraphicFramePr>
        <p:xfrm>
          <a:off x="750094" y="798871"/>
          <a:ext cx="7643812" cy="15252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457200" y="2750574"/>
            <a:ext cx="8229600" cy="2461506"/>
          </a:xfrm>
        </p:spPr>
        <p:txBody>
          <a:bodyPr>
            <a:normAutofit fontScale="90000"/>
          </a:bodyPr>
          <a:lstStyle/>
          <a:p>
            <a:pPr algn="ctr"/>
            <a:r>
              <a:rPr lang="en-US" sz="3600" dirty="0" smtClean="0">
                <a:solidFill>
                  <a:schemeClr val="tx1"/>
                </a:solidFill>
                <a:hlinkClick r:id="rId8"/>
              </a:rPr>
              <a:t>Road Trip Nation Story</a:t>
            </a:r>
            <a:r>
              <a:rPr lang="en-US" sz="2000" dirty="0" smtClean="0"/>
              <a:t/>
            </a:r>
            <a:br>
              <a:rPr lang="en-US" sz="2000" dirty="0" smtClean="0"/>
            </a:br>
            <a:r>
              <a:rPr lang="en-US" sz="2800" b="1" dirty="0" smtClean="0">
                <a:solidFill>
                  <a:schemeClr val="tx1"/>
                </a:solidFill>
              </a:rPr>
              <a:t>watch clip from only 1:37-4:34</a:t>
            </a:r>
            <a:br>
              <a:rPr lang="en-US" sz="2800" b="1" dirty="0" smtClean="0">
                <a:solidFill>
                  <a:schemeClr val="tx1"/>
                </a:solidFill>
              </a:rPr>
            </a:br>
            <a:r>
              <a:rPr lang="en-US" sz="2800" b="1" dirty="0" smtClean="0">
                <a:solidFill>
                  <a:schemeClr val="tx1"/>
                </a:solidFill>
              </a:rPr>
              <a:t/>
            </a:r>
            <a:br>
              <a:rPr lang="en-US" sz="2800" b="1" dirty="0" smtClean="0">
                <a:solidFill>
                  <a:schemeClr val="tx1"/>
                </a:solidFill>
              </a:rPr>
            </a:br>
            <a:r>
              <a:rPr lang="en-US" sz="2800" b="1" dirty="0" smtClean="0">
                <a:solidFill>
                  <a:schemeClr val="tx1"/>
                </a:solidFill>
              </a:rPr>
              <a:t>Complete Guide for this section after watching the video clip</a:t>
            </a:r>
            <a:r>
              <a:rPr lang="en-US" sz="2000" dirty="0" smtClean="0"/>
              <a:t/>
            </a:r>
            <a:br>
              <a:rPr lang="en-US" sz="2000" dirty="0" smtClean="0"/>
            </a:br>
            <a:endParaRPr lang="en-US" sz="2000" dirty="0"/>
          </a:p>
        </p:txBody>
      </p:sp>
    </p:spTree>
    <p:extLst>
      <p:ext uri="{BB962C8B-B14F-4D97-AF65-F5344CB8AC3E}">
        <p14:creationId xmlns:p14="http://schemas.microsoft.com/office/powerpoint/2010/main" val="35853635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684" y="2094271"/>
            <a:ext cx="7919884" cy="4380271"/>
          </a:xfrm>
        </p:spPr>
        <p:txBody>
          <a:bodyPr>
            <a:normAutofit fontScale="70000" lnSpcReduction="20000"/>
          </a:bodyPr>
          <a:lstStyle/>
          <a:p>
            <a:pPr marL="68580" lvl="0" indent="0" algn="ctr">
              <a:buNone/>
            </a:pPr>
            <a:r>
              <a:rPr lang="en-US" sz="3200" b="1" dirty="0" smtClean="0"/>
              <a:t>Ask yourself when thinking about potential careers…</a:t>
            </a:r>
          </a:p>
          <a:p>
            <a:pPr lvl="0"/>
            <a:r>
              <a:rPr lang="en-US" sz="3200" dirty="0" smtClean="0"/>
              <a:t>Why am I interested in this occupation?</a:t>
            </a:r>
          </a:p>
          <a:p>
            <a:pPr lvl="0"/>
            <a:r>
              <a:rPr lang="en-US" sz="3200" dirty="0" smtClean="0"/>
              <a:t>Why is it important?</a:t>
            </a:r>
          </a:p>
          <a:p>
            <a:pPr lvl="0"/>
            <a:r>
              <a:rPr lang="en-US" sz="3200" dirty="0" smtClean="0"/>
              <a:t>How long do I see myself in this career?</a:t>
            </a:r>
          </a:p>
          <a:p>
            <a:pPr lvl="0"/>
            <a:r>
              <a:rPr lang="en-US" sz="3200" dirty="0" smtClean="0"/>
              <a:t>What does that look like?</a:t>
            </a:r>
          </a:p>
          <a:p>
            <a:pPr marL="68580" indent="0">
              <a:buNone/>
            </a:pPr>
            <a:r>
              <a:rPr lang="en-US" sz="3200" dirty="0" smtClean="0"/>
              <a:t>Finding a career is very self-reflective, yet most people seek the advice of others before asking themselves. Instead of asking “what should I major in?” or “what can I do with this major. You should be asking yourself why? It is common practice for us to research a product we may only use a few times, and we may even visit the store several times before purchasing. Yet, we forget to visualize what our potential career will look like for the next 5/10/25 years?</a:t>
            </a:r>
          </a:p>
          <a:p>
            <a:pPr lvl="0"/>
            <a:endParaRPr lang="en-US" sz="3200" dirty="0" smtClean="0"/>
          </a:p>
          <a:p>
            <a:pPr marL="68580" indent="0">
              <a:buNone/>
            </a:pPr>
            <a:endParaRPr lang="en-US" dirty="0">
              <a:solidFill>
                <a:schemeClr val="tx1"/>
              </a:solidFill>
            </a:endParaRPr>
          </a:p>
        </p:txBody>
      </p:sp>
      <p:grpSp>
        <p:nvGrpSpPr>
          <p:cNvPr id="5" name="Group 4"/>
          <p:cNvGrpSpPr/>
          <p:nvPr/>
        </p:nvGrpSpPr>
        <p:grpSpPr>
          <a:xfrm>
            <a:off x="750094" y="770574"/>
            <a:ext cx="7643812" cy="1216800"/>
            <a:chOff x="0" y="154214"/>
            <a:chExt cx="7643812" cy="1216800"/>
          </a:xfrm>
        </p:grpSpPr>
        <p:sp>
          <p:nvSpPr>
            <p:cNvPr id="6" name="Rounded Rectangle 5"/>
            <p:cNvSpPr/>
            <p:nvPr/>
          </p:nvSpPr>
          <p:spPr>
            <a:xfrm>
              <a:off x="0" y="154214"/>
              <a:ext cx="7643812" cy="1216800"/>
            </a:xfrm>
            <a:prstGeom prst="roundRect">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59399" y="213613"/>
              <a:ext cx="7525014" cy="109800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a:lnSpc>
                  <a:spcPct val="90000"/>
                </a:lnSpc>
                <a:spcBef>
                  <a:spcPct val="0"/>
                </a:spcBef>
                <a:spcAft>
                  <a:spcPct val="35000"/>
                </a:spcAft>
              </a:pPr>
              <a:r>
                <a:rPr lang="en-US" sz="4400" dirty="0">
                  <a:solidFill>
                    <a:prstClr val="white"/>
                  </a:solidFill>
                </a:rPr>
                <a:t>Self-Discovery/Exploration</a:t>
              </a:r>
              <a:endParaRPr lang="en-US" sz="4400" dirty="0">
                <a:solidFill>
                  <a:prstClr val="white"/>
                </a:solidFill>
              </a:endParaRPr>
            </a:p>
          </p:txBody>
        </p:sp>
      </p:grpSp>
    </p:spTree>
    <p:extLst>
      <p:ext uri="{BB962C8B-B14F-4D97-AF65-F5344CB8AC3E}">
        <p14:creationId xmlns:p14="http://schemas.microsoft.com/office/powerpoint/2010/main" val="26117032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1743</Words>
  <Application>Microsoft Office PowerPoint</Application>
  <PresentationFormat>On-screen Show (4:3)</PresentationFormat>
  <Paragraphs>190</Paragraphs>
  <Slides>22</Slides>
  <Notes>22</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Austin</vt:lpstr>
      <vt:lpstr>Exploring Career Pathways </vt:lpstr>
      <vt:lpstr>Learning Outcomes</vt:lpstr>
      <vt:lpstr>Today’s Agenda</vt:lpstr>
      <vt:lpstr>Career Development Process</vt:lpstr>
      <vt:lpstr>Stage 1: Self Discovery/Exploration</vt:lpstr>
      <vt:lpstr>Stage 1: Self Discovery/Exploration cont…</vt:lpstr>
      <vt:lpstr>Self-Discovery/Exploration Career Assessments</vt:lpstr>
      <vt:lpstr>Road Trip Nation Story watch clip from only 1:37-4:34  Complete Guide for this section after watching the video clip </vt:lpstr>
      <vt:lpstr>PowerPoint Presentation</vt:lpstr>
      <vt:lpstr>PowerPoint Presentation</vt:lpstr>
      <vt:lpstr>PowerPoint Presentation</vt:lpstr>
      <vt:lpstr>PowerPoint Presentation</vt:lpstr>
      <vt:lpstr>Understanding Pathways</vt:lpstr>
      <vt:lpstr>Understanding Pathways</vt:lpstr>
      <vt:lpstr>PowerPoint Presentation</vt:lpstr>
      <vt:lpstr>Examples</vt:lpstr>
      <vt:lpstr>Examples</vt:lpstr>
      <vt:lpstr>Understanding Career Success</vt:lpstr>
      <vt:lpstr>PowerPoint Presentation</vt:lpstr>
      <vt:lpstr>PowerPoint Presentation</vt:lpstr>
      <vt:lpstr>Questions?</vt:lpstr>
      <vt:lpstr>PowerPoint Presentation</vt:lpstr>
    </vt:vector>
  </TitlesOfParts>
  <Company>CSU Channel Islands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Career Pathways</dc:title>
  <dc:creator>CSU User</dc:creator>
  <cp:lastModifiedBy>CSU User</cp:lastModifiedBy>
  <cp:revision>3</cp:revision>
  <dcterms:created xsi:type="dcterms:W3CDTF">2014-07-31T16:41:52Z</dcterms:created>
  <dcterms:modified xsi:type="dcterms:W3CDTF">2014-07-31T16:51:11Z</dcterms:modified>
</cp:coreProperties>
</file>