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96" r:id="rId2"/>
    <p:sldId id="313" r:id="rId3"/>
    <p:sldId id="314" r:id="rId4"/>
    <p:sldId id="315" r:id="rId5"/>
    <p:sldId id="305" r:id="rId6"/>
    <p:sldId id="257" r:id="rId7"/>
    <p:sldId id="304" r:id="rId8"/>
    <p:sldId id="258" r:id="rId9"/>
    <p:sldId id="262" r:id="rId10"/>
    <p:sldId id="299" r:id="rId11"/>
    <p:sldId id="300" r:id="rId12"/>
    <p:sldId id="301" r:id="rId13"/>
    <p:sldId id="316" r:id="rId14"/>
    <p:sldId id="285" r:id="rId15"/>
    <p:sldId id="291" r:id="rId16"/>
    <p:sldId id="307" r:id="rId17"/>
    <p:sldId id="311" r:id="rId18"/>
    <p:sldId id="308" r:id="rId19"/>
    <p:sldId id="312" r:id="rId20"/>
    <p:sldId id="309" r:id="rId21"/>
    <p:sldId id="292" r:id="rId22"/>
    <p:sldId id="284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heco, Pilar" initials="PP" lastIdx="12" clrIdx="0">
    <p:extLst>
      <p:ext uri="{19B8F6BF-5375-455C-9EA6-DF929625EA0E}">
        <p15:presenceInfo xmlns:p15="http://schemas.microsoft.com/office/powerpoint/2012/main" userId="S-1-5-21-2991864134-3032620754-2465758011-6758" providerId="AD"/>
      </p:ext>
    </p:extLst>
  </p:cmAuthor>
  <p:cmAuthor id="2" name="Cotton, Kaitlyn" initials="CK" lastIdx="2" clrIdx="1">
    <p:extLst>
      <p:ext uri="{19B8F6BF-5375-455C-9EA6-DF929625EA0E}">
        <p15:presenceInfo xmlns:p15="http://schemas.microsoft.com/office/powerpoint/2012/main" userId="S-1-5-21-2991864134-3032620754-2465758011-23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1" autoAdjust="0"/>
  </p:normalViewPr>
  <p:slideViewPr>
    <p:cSldViewPr>
      <p:cViewPr varScale="1">
        <p:scale>
          <a:sx n="63" d="100"/>
          <a:sy n="63" d="100"/>
        </p:scale>
        <p:origin x="77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4283-7F8E-4419-87B6-78C7C3063FF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E065-4B95-4935-964B-2C5EFE3A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065-4B95-4935-964B-2C5EFE3A8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065-4B95-4935-964B-2C5EFE3A8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065-4B95-4935-964B-2C5EFE3A85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065-4B95-4935-964B-2C5EFE3A85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6893-2D99-41F3-9D87-7F0FBA2D5A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065-4B95-4935-964B-2C5EFE3A85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6893-2D99-41F3-9D87-7F0FBA2D5A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R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15622"/>
            <a:ext cx="7772400" cy="1113972"/>
          </a:xfrm>
        </p:spPr>
        <p:txBody>
          <a:bodyPr/>
          <a:lstStyle>
            <a:lvl1pPr algn="ctr">
              <a:defRPr b="0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C Overlook Heavy"/>
                <a:cs typeface="ATC Overlook Heavy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9375"/>
            <a:ext cx="6400800" cy="51507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TC Overlook Heavy"/>
                <a:cs typeface="ATC Overlook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57200" y="60706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dirty="0">
              <a:latin typeface="ATC Overlook Heavy"/>
              <a:cs typeface="ATC Overlook Heavy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35990" y="2238330"/>
            <a:ext cx="9195479" cy="4645071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899650" y="5113867"/>
            <a:ext cx="914400" cy="1219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117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062D98-76CE-4E25-814A-1B370C7C0A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uci.edu/servicelearning/ci-serv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i.serves@csuci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362200"/>
            <a:ext cx="9220200" cy="2240619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+mj-lt"/>
              </a:rPr>
              <a:t>Instructions On How to Use CI SERVES</a:t>
            </a:r>
            <a:r>
              <a:rPr lang="en-US" sz="5300" dirty="0" smtClean="0">
                <a:latin typeface="+mj-lt"/>
              </a:rPr>
              <a:t/>
            </a:r>
            <a:br>
              <a:rPr lang="en-US" sz="5300" dirty="0" smtClean="0">
                <a:latin typeface="+mj-lt"/>
              </a:rPr>
            </a:br>
            <a:endParaRPr lang="en-US" sz="5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638800"/>
            <a:ext cx="6400800" cy="140642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The Center for Community Engagement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6199134"/>
            <a:ext cx="2752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8. Click on the  SITE WHERE YOU ARE SERVING.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67" y="1306204"/>
            <a:ext cx="5617465" cy="55152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43000" y="3505200"/>
            <a:ext cx="68580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255505" y="2209800"/>
            <a:ext cx="106680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858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9</a:t>
            </a:r>
            <a:r>
              <a:rPr lang="en-US" sz="2000" dirty="0" smtClean="0"/>
              <a:t>. Click SELECT THIS SITE.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06" y="1185651"/>
            <a:ext cx="6208030" cy="56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2" r="4846"/>
          <a:stretch/>
        </p:blipFill>
        <p:spPr>
          <a:xfrm>
            <a:off x="762000" y="1330931"/>
            <a:ext cx="7098792" cy="4653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1" y="660996"/>
            <a:ext cx="8993909" cy="17885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10. Find your site supervisor and click SELECT.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04790" y="4495800"/>
            <a:ext cx="951345" cy="304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1336" y="5489390"/>
            <a:ext cx="9177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b="1" i="1" dirty="0"/>
              <a:t>NOTE: If you do not see you site supervisor, select I don’t see my Site Staff/Contact. If at any time during your placement process you would like to change organizations, choose the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/>
              <a:t>Start over button at the top of your screen</a:t>
            </a:r>
            <a:r>
              <a:rPr lang="en-US" b="1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244" y="1828800"/>
            <a:ext cx="7087111" cy="47872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936" y="609600"/>
            <a:ext cx="8839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11. Read and review the Health &amp; Safety Information for th</a:t>
            </a:r>
            <a:r>
              <a:rPr lang="en-US" sz="2000" dirty="0" smtClean="0"/>
              <a:t>e site you have chosen. If you agree to the risks and requirements, </a:t>
            </a:r>
            <a:r>
              <a:rPr lang="en-US" sz="2000" dirty="0" smtClean="0"/>
              <a:t>Click “</a:t>
            </a:r>
            <a:r>
              <a:rPr lang="en-US" sz="2000" dirty="0" smtClean="0"/>
              <a:t>I HAVE READ AND UNDERSTAND THE ABOVE RISK ASSOCIATED WITH THIS SITE”. </a:t>
            </a:r>
            <a:endParaRPr lang="en-US" sz="2000" b="1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24400" y="5715000"/>
            <a:ext cx="10668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30317"/>
            <a:ext cx="8839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12. </a:t>
            </a:r>
            <a:r>
              <a:rPr lang="en-US" sz="2000" dirty="0"/>
              <a:t>E</a:t>
            </a:r>
            <a:r>
              <a:rPr lang="en-US" sz="2000" dirty="0" smtClean="0"/>
              <a:t>nter </a:t>
            </a:r>
            <a:r>
              <a:rPr lang="en-US" sz="2000" dirty="0" smtClean="0"/>
              <a:t>the term of your placement. Then, estimate the </a:t>
            </a:r>
            <a:r>
              <a:rPr lang="en-US" sz="2000" dirty="0"/>
              <a:t>number of hours </a:t>
            </a:r>
            <a:r>
              <a:rPr lang="en-US" sz="2000" dirty="0" smtClean="0"/>
              <a:t>you will be serving OR working on your service-learning project. Click NEXT.</a:t>
            </a:r>
          </a:p>
          <a:p>
            <a:endParaRPr lang="en-US" sz="2000" b="1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8229600" cy="42404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4267200"/>
            <a:ext cx="990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71600" y="5105400"/>
            <a:ext cx="990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562600"/>
            <a:ext cx="1020169" cy="2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620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13. </a:t>
            </a:r>
            <a:r>
              <a:rPr lang="en-US" sz="2000" dirty="0" smtClean="0"/>
              <a:t>Find </a:t>
            </a:r>
            <a:r>
              <a:rPr lang="en-US" sz="2000" b="1" dirty="0" smtClean="0"/>
              <a:t>Release of Liability</a:t>
            </a:r>
            <a:r>
              <a:rPr lang="en-US" sz="2000" b="1" dirty="0"/>
              <a:t> </a:t>
            </a:r>
            <a:r>
              <a:rPr lang="en-US" sz="2000" b="1" dirty="0" smtClean="0"/>
              <a:t>- </a:t>
            </a:r>
            <a:r>
              <a:rPr lang="en-US" sz="2000" dirty="0" smtClean="0"/>
              <a:t>click COMPLETE FORM ONLINE.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3981"/>
            <a:ext cx="7197791" cy="559401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581400" y="5257800"/>
            <a:ext cx="99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1874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14. </a:t>
            </a:r>
            <a:r>
              <a:rPr lang="en-US" sz="2000" b="1" dirty="0" smtClean="0">
                <a:solidFill>
                  <a:srgbClr val="FF0000"/>
                </a:solidFill>
              </a:rPr>
              <a:t>READ</a:t>
            </a:r>
            <a:r>
              <a:rPr lang="en-US" sz="2000" dirty="0" smtClean="0"/>
              <a:t>, sign and verify your age on the </a:t>
            </a:r>
            <a:r>
              <a:rPr lang="en-US" sz="2000" b="1" dirty="0" smtClean="0"/>
              <a:t>Release of Liability. </a:t>
            </a:r>
            <a:r>
              <a:rPr lang="en-US" sz="2000" dirty="0" smtClean="0"/>
              <a:t>Click SUBMIT.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51014"/>
            <a:ext cx="5638800" cy="53195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000499" y="5638800"/>
            <a:ext cx="99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09900" y="6553200"/>
            <a:ext cx="99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85800"/>
            <a:ext cx="937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15. </a:t>
            </a:r>
            <a:r>
              <a:rPr lang="en-US" sz="2000" dirty="0" smtClean="0"/>
              <a:t>Find </a:t>
            </a:r>
            <a:r>
              <a:rPr lang="en-US" sz="2000" b="1" dirty="0" smtClean="0"/>
              <a:t>Student Learning Plan</a:t>
            </a:r>
            <a:r>
              <a:rPr lang="en-US" sz="2000" b="1" dirty="0"/>
              <a:t> </a:t>
            </a:r>
            <a:r>
              <a:rPr lang="en-US" sz="2000" dirty="0" smtClean="0"/>
              <a:t>– Click COMPLETE FORM ONLINE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3981"/>
            <a:ext cx="7197791" cy="559401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581400" y="5638800"/>
            <a:ext cx="99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603732" cy="4854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762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16. </a:t>
            </a:r>
            <a:r>
              <a:rPr lang="en-US" sz="2000" dirty="0" smtClean="0"/>
              <a:t>Enter all information into the </a:t>
            </a:r>
            <a:r>
              <a:rPr lang="en-US" sz="2000" b="1" dirty="0" smtClean="0"/>
              <a:t>Student Learning Plan</a:t>
            </a:r>
            <a:r>
              <a:rPr lang="en-US" sz="2000" dirty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NOTE:</a:t>
            </a:r>
            <a:r>
              <a:rPr lang="en-US" sz="2000" b="1" dirty="0" smtClean="0"/>
              <a:t> </a:t>
            </a:r>
            <a:r>
              <a:rPr lang="en-US" sz="2000" dirty="0" smtClean="0"/>
              <a:t>This information is emailed to your site supervisor.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435590"/>
            <a:ext cx="5334000" cy="5422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17.  </a:t>
            </a:r>
            <a:r>
              <a:rPr lang="en-US" sz="2000" b="1" dirty="0" smtClean="0">
                <a:solidFill>
                  <a:srgbClr val="FF0000"/>
                </a:solidFill>
              </a:rPr>
              <a:t>READ</a:t>
            </a:r>
            <a:r>
              <a:rPr lang="en-US" sz="2000" dirty="0" smtClean="0"/>
              <a:t>, sign and verify your age on the </a:t>
            </a:r>
            <a:r>
              <a:rPr lang="en-US" sz="2000" b="1" dirty="0" smtClean="0"/>
              <a:t>Participation Guidelines</a:t>
            </a:r>
            <a:r>
              <a:rPr lang="en-US" sz="2000" dirty="0" smtClean="0"/>
              <a:t>. Click SUBMIT.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STOP!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532888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You </a:t>
            </a:r>
            <a:r>
              <a:rPr lang="en-US" sz="3600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contact your community partner</a:t>
            </a:r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before</a:t>
            </a:r>
            <a:r>
              <a:rPr lang="en-US" b="1" dirty="0" smtClean="0"/>
              <a:t> </a:t>
            </a:r>
            <a:r>
              <a:rPr lang="en-US" dirty="0" smtClean="0"/>
              <a:t>registering  </a:t>
            </a:r>
            <a:r>
              <a:rPr lang="en-US" smtClean="0"/>
              <a:t>your service-learning site </a:t>
            </a:r>
            <a:r>
              <a:rPr lang="en-US" dirty="0" smtClean="0"/>
              <a:t>placement with CI SERVES.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 sample phone script can be found here on the CI SERVES webpage:</a:t>
            </a:r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www.csuci.edu/servicelearning/ci-serves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18. </a:t>
            </a:r>
            <a:r>
              <a:rPr lang="en-US" sz="2000" dirty="0" smtClean="0"/>
              <a:t>Download the </a:t>
            </a:r>
            <a:r>
              <a:rPr lang="en-US" sz="2000" b="1" dirty="0" smtClean="0"/>
              <a:t>Student Time Log </a:t>
            </a:r>
            <a:r>
              <a:rPr lang="en-US" sz="2000" dirty="0" smtClean="0"/>
              <a:t>to track your service-learning hours.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90710"/>
            <a:ext cx="7139364" cy="54672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200400" y="6629400"/>
            <a:ext cx="99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31" y="762000"/>
            <a:ext cx="756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</a:t>
            </a:r>
            <a:r>
              <a:rPr lang="en-US" sz="2000" dirty="0" smtClean="0"/>
              <a:t>. </a:t>
            </a:r>
            <a:r>
              <a:rPr lang="en-US" sz="2000" dirty="0" smtClean="0"/>
              <a:t>Click FINISH PLACEMENT.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12698"/>
            <a:ext cx="7241235" cy="55453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723438" y="4038600"/>
            <a:ext cx="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24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</a:t>
            </a:r>
            <a:r>
              <a:rPr lang="en-US" sz="2000" dirty="0" smtClean="0"/>
              <a:t>. </a:t>
            </a:r>
            <a:r>
              <a:rPr lang="en-US" sz="2000" dirty="0" smtClean="0"/>
              <a:t>You will receive a confirmation email for your site placement. Your professor will view your forms and confirm that your site placement is completed.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113136" cy="50076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4184587"/>
          </a:xfrm>
        </p:spPr>
        <p:txBody>
          <a:bodyPr/>
          <a:lstStyle/>
          <a:p>
            <a:pPr marL="109728" indent="0">
              <a:buNone/>
            </a:pPr>
            <a:endParaRPr lang="pt-BR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567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questions, please email </a:t>
            </a:r>
            <a:r>
              <a:rPr lang="en-US" sz="3600" dirty="0" smtClean="0">
                <a:hlinkClick r:id="rId2"/>
              </a:rPr>
              <a:t>ci.serves@csuci.edu</a:t>
            </a:r>
            <a:r>
              <a:rPr lang="en-US" sz="3600" dirty="0" smtClean="0"/>
              <a:t>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6069"/>
            <a:ext cx="7696200" cy="5211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858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 </a:t>
            </a:r>
            <a:r>
              <a:rPr lang="en-US" sz="2000" dirty="0" smtClean="0"/>
              <a:t>Start at the CSU Channel Islands homepage and type CI </a:t>
            </a:r>
            <a:r>
              <a:rPr lang="en-US" sz="2000" dirty="0"/>
              <a:t>SERVES </a:t>
            </a:r>
            <a:r>
              <a:rPr lang="en-US" sz="2000" dirty="0" smtClean="0"/>
              <a:t>into the search browser.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153400" y="19050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429" y="1600200"/>
            <a:ext cx="6669141" cy="4324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38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2.  Click CI SERVES. 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4038600"/>
            <a:ext cx="1442070" cy="36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463346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117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Click LOG IN.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53200" y="2362200"/>
            <a:ext cx="1442070" cy="36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5044"/>
            <a:ext cx="8229600" cy="4325112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7961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 Choose CSU Channel Islands and click LOG IN.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6112" y="3733800"/>
            <a:ext cx="1442070" cy="36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706" t="16732" r="2941" b="12157"/>
          <a:stretch/>
        </p:blipFill>
        <p:spPr>
          <a:xfrm>
            <a:off x="2057400" y="1495044"/>
            <a:ext cx="5486400" cy="5181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0648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5. Type in your Dolphin name and password. Click SIGN IN.</a:t>
            </a:r>
            <a:r>
              <a:rPr lang="en-US" sz="20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6600" y="4876800"/>
            <a:ext cx="0" cy="58335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" y="401515"/>
            <a:ext cx="744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2000" dirty="0"/>
              <a:t>6</a:t>
            </a:r>
            <a:r>
              <a:rPr lang="en-US" sz="2000" dirty="0" smtClean="0"/>
              <a:t>. Find your service-learning course and click PLACE.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28725"/>
            <a:ext cx="5715000" cy="56292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486400" y="5257800"/>
            <a:ext cx="10552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 smtClean="0"/>
              <a:t>. Click on SEARCH BY SITE.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01000" cy="430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248401" y="5334000"/>
            <a:ext cx="14477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2D98-76CE-4E25-814A-1B370C7C0A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4837</TotalTime>
  <Words>427</Words>
  <Application>Microsoft Office PowerPoint</Application>
  <PresentationFormat>On-screen Show (4:3)</PresentationFormat>
  <Paragraphs>65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ATC Overlook Heavy</vt:lpstr>
      <vt:lpstr>Calibri</vt:lpstr>
      <vt:lpstr>Georgia</vt:lpstr>
      <vt:lpstr>Trebuchet MS</vt:lpstr>
      <vt:lpstr>Wingdings 2</vt:lpstr>
      <vt:lpstr>Urban</vt:lpstr>
      <vt:lpstr>Instructions On How to Use CI SERVES </vt:lpstr>
      <vt:lpstr>STOP! </vt:lpstr>
      <vt:lpstr>PowerPoint Presentation</vt:lpstr>
      <vt:lpstr>PowerPoint Presentation</vt:lpstr>
      <vt:lpstr>PowerPoint Presentation</vt:lpstr>
      <vt:lpstr>PowerPoint Presentation</vt:lpstr>
      <vt:lpstr>5. Type in your Dolphin name and password. Click SIGN IN.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 Database for Students</dc:title>
  <dc:creator>CSUCI User</dc:creator>
  <cp:lastModifiedBy>Cotton, Kaitlyn</cp:lastModifiedBy>
  <cp:revision>107</cp:revision>
  <dcterms:created xsi:type="dcterms:W3CDTF">2015-11-16T18:39:08Z</dcterms:created>
  <dcterms:modified xsi:type="dcterms:W3CDTF">2017-03-22T17:48:57Z</dcterms:modified>
</cp:coreProperties>
</file>