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1"/>
  </p:notesMasterIdLst>
  <p:sldIdLst>
    <p:sldId id="302" r:id="rId2"/>
    <p:sldId id="305" r:id="rId3"/>
    <p:sldId id="303" r:id="rId4"/>
    <p:sldId id="306" r:id="rId5"/>
    <p:sldId id="304" r:id="rId6"/>
    <p:sldId id="307" r:id="rId7"/>
    <p:sldId id="257" r:id="rId8"/>
    <p:sldId id="259" r:id="rId9"/>
    <p:sldId id="268" r:id="rId10"/>
    <p:sldId id="308" r:id="rId11"/>
    <p:sldId id="301" r:id="rId12"/>
    <p:sldId id="311" r:id="rId13"/>
    <p:sldId id="299" r:id="rId14"/>
    <p:sldId id="313" r:id="rId15"/>
    <p:sldId id="314" r:id="rId16"/>
    <p:sldId id="312" r:id="rId17"/>
    <p:sldId id="277" r:id="rId18"/>
    <p:sldId id="278" r:id="rId19"/>
    <p:sldId id="290" r:id="rId20"/>
  </p:sldIdLst>
  <p:sldSz cx="9144000" cy="5143500" type="screen16x9"/>
  <p:notesSz cx="9283700" cy="6985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9" d="100"/>
          <a:sy n="149" d="100"/>
        </p:scale>
        <p:origin x="300" y="11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B82BC5-3790-4E75-AD74-5A0CBC899AB4}"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4C80814A-2F4A-4D83-BC9D-6AD2971E4106}">
      <dgm:prSet/>
      <dgm:spPr/>
      <dgm:t>
        <a:bodyPr/>
        <a:lstStyle/>
        <a:p>
          <a:r>
            <a:rPr lang="en-US" b="1"/>
            <a:t>Director: </a:t>
          </a:r>
          <a:endParaRPr lang="en-US"/>
        </a:p>
      </dgm:t>
    </dgm:pt>
    <dgm:pt modelId="{B9D1788E-F4A3-4183-9A31-12484355D197}" type="parTrans" cxnId="{9B2E78DB-5EDB-4C95-8BAD-EA762BC32200}">
      <dgm:prSet/>
      <dgm:spPr/>
      <dgm:t>
        <a:bodyPr/>
        <a:lstStyle/>
        <a:p>
          <a:endParaRPr lang="en-US"/>
        </a:p>
      </dgm:t>
    </dgm:pt>
    <dgm:pt modelId="{0FB3A510-D5D3-4F9D-B390-37D4258B2F7A}" type="sibTrans" cxnId="{9B2E78DB-5EDB-4C95-8BAD-EA762BC32200}">
      <dgm:prSet/>
      <dgm:spPr/>
      <dgm:t>
        <a:bodyPr/>
        <a:lstStyle/>
        <a:p>
          <a:endParaRPr lang="en-US"/>
        </a:p>
      </dgm:t>
    </dgm:pt>
    <dgm:pt modelId="{15E10A0D-2B51-4825-ACAE-AFE82801A750}">
      <dgm:prSet/>
      <dgm:spPr/>
      <dgm:t>
        <a:bodyPr/>
        <a:lstStyle/>
        <a:p>
          <a:r>
            <a:rPr lang="en-US"/>
            <a:t>Lisa Racine</a:t>
          </a:r>
        </a:p>
      </dgm:t>
    </dgm:pt>
    <dgm:pt modelId="{8A06A842-82D3-44BC-8A72-FBCBD425682E}" type="parTrans" cxnId="{B6ADC52E-355C-4BFE-A6F8-80789181067E}">
      <dgm:prSet/>
      <dgm:spPr/>
      <dgm:t>
        <a:bodyPr/>
        <a:lstStyle/>
        <a:p>
          <a:endParaRPr lang="en-US"/>
        </a:p>
      </dgm:t>
    </dgm:pt>
    <dgm:pt modelId="{317C7B89-196B-4E10-9AEE-5A29920147E3}" type="sibTrans" cxnId="{B6ADC52E-355C-4BFE-A6F8-80789181067E}">
      <dgm:prSet/>
      <dgm:spPr/>
      <dgm:t>
        <a:bodyPr/>
        <a:lstStyle/>
        <a:p>
          <a:endParaRPr lang="en-US"/>
        </a:p>
      </dgm:t>
    </dgm:pt>
    <dgm:pt modelId="{03902C30-9071-43B0-8572-6419B92E061D}">
      <dgm:prSet/>
      <dgm:spPr/>
      <dgm:t>
        <a:bodyPr/>
        <a:lstStyle/>
        <a:p>
          <a:r>
            <a:rPr lang="en-US" b="1"/>
            <a:t>University Events Specialists:</a:t>
          </a:r>
          <a:endParaRPr lang="en-US"/>
        </a:p>
      </dgm:t>
    </dgm:pt>
    <dgm:pt modelId="{0C19B03B-65CE-40DE-BCC4-283B811ACCBE}" type="parTrans" cxnId="{1A4FF0FB-BA2E-421F-A403-9D8E12951275}">
      <dgm:prSet/>
      <dgm:spPr/>
      <dgm:t>
        <a:bodyPr/>
        <a:lstStyle/>
        <a:p>
          <a:endParaRPr lang="en-US"/>
        </a:p>
      </dgm:t>
    </dgm:pt>
    <dgm:pt modelId="{C0D916F8-7424-4ED1-892D-0CF1EB00623F}" type="sibTrans" cxnId="{1A4FF0FB-BA2E-421F-A403-9D8E12951275}">
      <dgm:prSet/>
      <dgm:spPr/>
      <dgm:t>
        <a:bodyPr/>
        <a:lstStyle/>
        <a:p>
          <a:endParaRPr lang="en-US"/>
        </a:p>
      </dgm:t>
    </dgm:pt>
    <dgm:pt modelId="{2003F4A0-B177-4847-805E-7E58EBE6B66B}">
      <dgm:prSet/>
      <dgm:spPr/>
      <dgm:t>
        <a:bodyPr/>
        <a:lstStyle/>
        <a:p>
          <a:r>
            <a:rPr lang="en-US"/>
            <a:t>Brandon Alfaro</a:t>
          </a:r>
        </a:p>
      </dgm:t>
    </dgm:pt>
    <dgm:pt modelId="{0B42C04A-6393-42E8-8A7B-41AC89B86881}" type="parTrans" cxnId="{1999F62C-0CC0-463E-8F61-261B40F79692}">
      <dgm:prSet/>
      <dgm:spPr/>
      <dgm:t>
        <a:bodyPr/>
        <a:lstStyle/>
        <a:p>
          <a:endParaRPr lang="en-US"/>
        </a:p>
      </dgm:t>
    </dgm:pt>
    <dgm:pt modelId="{B9D8F8FB-0D87-484F-9DF0-7E7B36788D1D}" type="sibTrans" cxnId="{1999F62C-0CC0-463E-8F61-261B40F79692}">
      <dgm:prSet/>
      <dgm:spPr/>
      <dgm:t>
        <a:bodyPr/>
        <a:lstStyle/>
        <a:p>
          <a:endParaRPr lang="en-US"/>
        </a:p>
      </dgm:t>
    </dgm:pt>
    <dgm:pt modelId="{FBA4858A-30EE-4545-A5DE-E8B6682AEE71}">
      <dgm:prSet/>
      <dgm:spPr/>
      <dgm:t>
        <a:bodyPr/>
        <a:lstStyle/>
        <a:p>
          <a:r>
            <a:rPr lang="en-US"/>
            <a:t>Brianne Goodman</a:t>
          </a:r>
        </a:p>
      </dgm:t>
    </dgm:pt>
    <dgm:pt modelId="{7157F1D0-AA7A-42DE-A5A7-23DD0BE7F178}" type="parTrans" cxnId="{EEBD6282-909E-4BB8-A3C9-4C79D4A51BF4}">
      <dgm:prSet/>
      <dgm:spPr/>
      <dgm:t>
        <a:bodyPr/>
        <a:lstStyle/>
        <a:p>
          <a:endParaRPr lang="en-US"/>
        </a:p>
      </dgm:t>
    </dgm:pt>
    <dgm:pt modelId="{5427F8F1-37DC-4F7E-966E-A3839CA056E9}" type="sibTrans" cxnId="{EEBD6282-909E-4BB8-A3C9-4C79D4A51BF4}">
      <dgm:prSet/>
      <dgm:spPr/>
      <dgm:t>
        <a:bodyPr/>
        <a:lstStyle/>
        <a:p>
          <a:endParaRPr lang="en-US"/>
        </a:p>
      </dgm:t>
    </dgm:pt>
    <dgm:pt modelId="{7F846FE3-3FB9-49FE-8DA1-D9B2FCDD891E}">
      <dgm:prSet/>
      <dgm:spPr/>
      <dgm:t>
        <a:bodyPr/>
        <a:lstStyle/>
        <a:p>
          <a:r>
            <a:rPr lang="en-US"/>
            <a:t>Carolyn Shamowski</a:t>
          </a:r>
        </a:p>
      </dgm:t>
    </dgm:pt>
    <dgm:pt modelId="{4856A0EE-912B-4DD5-88ED-8AD8E1F1DF32}" type="parTrans" cxnId="{168C17CF-8C0A-4435-BE68-7DBDC17DD4C1}">
      <dgm:prSet/>
      <dgm:spPr/>
      <dgm:t>
        <a:bodyPr/>
        <a:lstStyle/>
        <a:p>
          <a:endParaRPr lang="en-US"/>
        </a:p>
      </dgm:t>
    </dgm:pt>
    <dgm:pt modelId="{BEEC6DAE-25B0-4C32-883D-5418385BCD41}" type="sibTrans" cxnId="{168C17CF-8C0A-4435-BE68-7DBDC17DD4C1}">
      <dgm:prSet/>
      <dgm:spPr/>
      <dgm:t>
        <a:bodyPr/>
        <a:lstStyle/>
        <a:p>
          <a:endParaRPr lang="en-US"/>
        </a:p>
      </dgm:t>
    </dgm:pt>
    <dgm:pt modelId="{31029C4E-FF78-413D-B619-A3E3D7C6BFDE}">
      <dgm:prSet/>
      <dgm:spPr/>
      <dgm:t>
        <a:bodyPr/>
        <a:lstStyle/>
        <a:p>
          <a:r>
            <a:rPr lang="en-US" b="1"/>
            <a:t>University Events Operations Specialist:</a:t>
          </a:r>
          <a:endParaRPr lang="en-US"/>
        </a:p>
      </dgm:t>
    </dgm:pt>
    <dgm:pt modelId="{4D9113C0-BC5E-4716-BD06-C06FDD22C405}" type="parTrans" cxnId="{3CFF2302-4285-4809-8F93-B193B1991CE3}">
      <dgm:prSet/>
      <dgm:spPr/>
      <dgm:t>
        <a:bodyPr/>
        <a:lstStyle/>
        <a:p>
          <a:endParaRPr lang="en-US"/>
        </a:p>
      </dgm:t>
    </dgm:pt>
    <dgm:pt modelId="{7A4A44CB-8678-4A98-876E-0E3A38DEE026}" type="sibTrans" cxnId="{3CFF2302-4285-4809-8F93-B193B1991CE3}">
      <dgm:prSet/>
      <dgm:spPr/>
      <dgm:t>
        <a:bodyPr/>
        <a:lstStyle/>
        <a:p>
          <a:endParaRPr lang="en-US"/>
        </a:p>
      </dgm:t>
    </dgm:pt>
    <dgm:pt modelId="{AD5E49DD-041F-4E7A-B202-D5FA9A99FCEB}">
      <dgm:prSet/>
      <dgm:spPr/>
      <dgm:t>
        <a:bodyPr/>
        <a:lstStyle/>
        <a:p>
          <a:r>
            <a:rPr lang="en-US"/>
            <a:t>Hector Osbaldo Riestra</a:t>
          </a:r>
        </a:p>
      </dgm:t>
    </dgm:pt>
    <dgm:pt modelId="{D3288667-B178-48CB-85DA-1B3A7902FA34}" type="parTrans" cxnId="{FD59D50D-B89C-41CB-B73F-BC8FBEC9BED4}">
      <dgm:prSet/>
      <dgm:spPr/>
      <dgm:t>
        <a:bodyPr/>
        <a:lstStyle/>
        <a:p>
          <a:endParaRPr lang="en-US"/>
        </a:p>
      </dgm:t>
    </dgm:pt>
    <dgm:pt modelId="{C084F9C2-936A-43A4-97FF-BB09DAF11E7C}" type="sibTrans" cxnId="{FD59D50D-B89C-41CB-B73F-BC8FBEC9BED4}">
      <dgm:prSet/>
      <dgm:spPr/>
      <dgm:t>
        <a:bodyPr/>
        <a:lstStyle/>
        <a:p>
          <a:endParaRPr lang="en-US"/>
        </a:p>
      </dgm:t>
    </dgm:pt>
    <dgm:pt modelId="{77F213B8-1324-468D-902C-5E030806F578}">
      <dgm:prSet/>
      <dgm:spPr/>
      <dgm:t>
        <a:bodyPr/>
        <a:lstStyle/>
        <a:p>
          <a:r>
            <a:rPr lang="en-US" b="1"/>
            <a:t>University Events Support Coordinator: </a:t>
          </a:r>
          <a:endParaRPr lang="en-US"/>
        </a:p>
      </dgm:t>
    </dgm:pt>
    <dgm:pt modelId="{CE53DD7D-0A37-402F-8CEE-813A889A5B58}" type="parTrans" cxnId="{96CBD444-9148-474C-9FC3-7CB893D357C5}">
      <dgm:prSet/>
      <dgm:spPr/>
      <dgm:t>
        <a:bodyPr/>
        <a:lstStyle/>
        <a:p>
          <a:endParaRPr lang="en-US"/>
        </a:p>
      </dgm:t>
    </dgm:pt>
    <dgm:pt modelId="{0649FC67-47C3-489C-8CDB-786D6FBE7F45}" type="sibTrans" cxnId="{96CBD444-9148-474C-9FC3-7CB893D357C5}">
      <dgm:prSet/>
      <dgm:spPr/>
      <dgm:t>
        <a:bodyPr/>
        <a:lstStyle/>
        <a:p>
          <a:endParaRPr lang="en-US"/>
        </a:p>
      </dgm:t>
    </dgm:pt>
    <dgm:pt modelId="{B773FF84-2437-48F7-9FE2-8743DA3B7A18}">
      <dgm:prSet/>
      <dgm:spPr/>
      <dgm:t>
        <a:bodyPr/>
        <a:lstStyle/>
        <a:p>
          <a:r>
            <a:rPr lang="en-US"/>
            <a:t>Michelle Dietz</a:t>
          </a:r>
        </a:p>
      </dgm:t>
    </dgm:pt>
    <dgm:pt modelId="{87378194-2E02-4E99-B418-D71D0C0B9DF7}" type="parTrans" cxnId="{F2E3E524-378E-4368-AD2B-DF9920650071}">
      <dgm:prSet/>
      <dgm:spPr/>
      <dgm:t>
        <a:bodyPr/>
        <a:lstStyle/>
        <a:p>
          <a:endParaRPr lang="en-US"/>
        </a:p>
      </dgm:t>
    </dgm:pt>
    <dgm:pt modelId="{E373A144-8A5D-459D-A6B5-EF78933BDB16}" type="sibTrans" cxnId="{F2E3E524-378E-4368-AD2B-DF9920650071}">
      <dgm:prSet/>
      <dgm:spPr/>
      <dgm:t>
        <a:bodyPr/>
        <a:lstStyle/>
        <a:p>
          <a:endParaRPr lang="en-US"/>
        </a:p>
      </dgm:t>
    </dgm:pt>
    <dgm:pt modelId="{80ACD27F-B5FA-4768-AAD8-E4A89FF8346C}" type="pres">
      <dgm:prSet presAssocID="{8BB82BC5-3790-4E75-AD74-5A0CBC899AB4}" presName="linear" presStyleCnt="0">
        <dgm:presLayoutVars>
          <dgm:dir/>
          <dgm:animLvl val="lvl"/>
          <dgm:resizeHandles val="exact"/>
        </dgm:presLayoutVars>
      </dgm:prSet>
      <dgm:spPr/>
    </dgm:pt>
    <dgm:pt modelId="{7D04BCEB-E9E6-400A-BF21-F23C4836E93F}" type="pres">
      <dgm:prSet presAssocID="{4C80814A-2F4A-4D83-BC9D-6AD2971E4106}" presName="parentLin" presStyleCnt="0"/>
      <dgm:spPr/>
    </dgm:pt>
    <dgm:pt modelId="{9B5E4283-5BD8-4008-A5CE-5F3D41E44992}" type="pres">
      <dgm:prSet presAssocID="{4C80814A-2F4A-4D83-BC9D-6AD2971E4106}" presName="parentLeftMargin" presStyleLbl="node1" presStyleIdx="0" presStyleCnt="4"/>
      <dgm:spPr/>
    </dgm:pt>
    <dgm:pt modelId="{4131A480-0910-43B3-97FA-D8706B3A7795}" type="pres">
      <dgm:prSet presAssocID="{4C80814A-2F4A-4D83-BC9D-6AD2971E4106}" presName="parentText" presStyleLbl="node1" presStyleIdx="0" presStyleCnt="4">
        <dgm:presLayoutVars>
          <dgm:chMax val="0"/>
          <dgm:bulletEnabled val="1"/>
        </dgm:presLayoutVars>
      </dgm:prSet>
      <dgm:spPr/>
    </dgm:pt>
    <dgm:pt modelId="{F4EFC7C2-DDCE-4711-B172-B7AB9BF91B95}" type="pres">
      <dgm:prSet presAssocID="{4C80814A-2F4A-4D83-BC9D-6AD2971E4106}" presName="negativeSpace" presStyleCnt="0"/>
      <dgm:spPr/>
    </dgm:pt>
    <dgm:pt modelId="{B99738C5-9948-4692-B881-08B4C98D1E4F}" type="pres">
      <dgm:prSet presAssocID="{4C80814A-2F4A-4D83-BC9D-6AD2971E4106}" presName="childText" presStyleLbl="conFgAcc1" presStyleIdx="0" presStyleCnt="4">
        <dgm:presLayoutVars>
          <dgm:bulletEnabled val="1"/>
        </dgm:presLayoutVars>
      </dgm:prSet>
      <dgm:spPr/>
    </dgm:pt>
    <dgm:pt modelId="{320C167F-0429-4253-AE59-6FEA9D662793}" type="pres">
      <dgm:prSet presAssocID="{0FB3A510-D5D3-4F9D-B390-37D4258B2F7A}" presName="spaceBetweenRectangles" presStyleCnt="0"/>
      <dgm:spPr/>
    </dgm:pt>
    <dgm:pt modelId="{80226BA1-63E8-471D-BB92-82AD55268F7A}" type="pres">
      <dgm:prSet presAssocID="{03902C30-9071-43B0-8572-6419B92E061D}" presName="parentLin" presStyleCnt="0"/>
      <dgm:spPr/>
    </dgm:pt>
    <dgm:pt modelId="{BD9D6031-20A0-48F9-BE96-B0A247FB68C9}" type="pres">
      <dgm:prSet presAssocID="{03902C30-9071-43B0-8572-6419B92E061D}" presName="parentLeftMargin" presStyleLbl="node1" presStyleIdx="0" presStyleCnt="4"/>
      <dgm:spPr/>
    </dgm:pt>
    <dgm:pt modelId="{7B1DAE4A-4ED7-4982-8087-5CC84E4B3B63}" type="pres">
      <dgm:prSet presAssocID="{03902C30-9071-43B0-8572-6419B92E061D}" presName="parentText" presStyleLbl="node1" presStyleIdx="1" presStyleCnt="4">
        <dgm:presLayoutVars>
          <dgm:chMax val="0"/>
          <dgm:bulletEnabled val="1"/>
        </dgm:presLayoutVars>
      </dgm:prSet>
      <dgm:spPr/>
    </dgm:pt>
    <dgm:pt modelId="{734C922A-7DD5-4F86-BDD5-DF38C9A2D36B}" type="pres">
      <dgm:prSet presAssocID="{03902C30-9071-43B0-8572-6419B92E061D}" presName="negativeSpace" presStyleCnt="0"/>
      <dgm:spPr/>
    </dgm:pt>
    <dgm:pt modelId="{B6F0B7A5-1AF5-4981-9AAC-5DFC2DA91E3F}" type="pres">
      <dgm:prSet presAssocID="{03902C30-9071-43B0-8572-6419B92E061D}" presName="childText" presStyleLbl="conFgAcc1" presStyleIdx="1" presStyleCnt="4">
        <dgm:presLayoutVars>
          <dgm:bulletEnabled val="1"/>
        </dgm:presLayoutVars>
      </dgm:prSet>
      <dgm:spPr/>
    </dgm:pt>
    <dgm:pt modelId="{BCC341ED-4882-4103-B4C7-C8CBEB10636E}" type="pres">
      <dgm:prSet presAssocID="{C0D916F8-7424-4ED1-892D-0CF1EB00623F}" presName="spaceBetweenRectangles" presStyleCnt="0"/>
      <dgm:spPr/>
    </dgm:pt>
    <dgm:pt modelId="{A5B1271C-ED8C-4D24-B3C0-A7B3AD81AF0C}" type="pres">
      <dgm:prSet presAssocID="{31029C4E-FF78-413D-B619-A3E3D7C6BFDE}" presName="parentLin" presStyleCnt="0"/>
      <dgm:spPr/>
    </dgm:pt>
    <dgm:pt modelId="{77F5D95F-E5AF-4F54-B0FC-F300C7DA626A}" type="pres">
      <dgm:prSet presAssocID="{31029C4E-FF78-413D-B619-A3E3D7C6BFDE}" presName="parentLeftMargin" presStyleLbl="node1" presStyleIdx="1" presStyleCnt="4"/>
      <dgm:spPr/>
    </dgm:pt>
    <dgm:pt modelId="{9C2C010D-B52E-40BA-86BD-3FA73EC39B8D}" type="pres">
      <dgm:prSet presAssocID="{31029C4E-FF78-413D-B619-A3E3D7C6BFDE}" presName="parentText" presStyleLbl="node1" presStyleIdx="2" presStyleCnt="4">
        <dgm:presLayoutVars>
          <dgm:chMax val="0"/>
          <dgm:bulletEnabled val="1"/>
        </dgm:presLayoutVars>
      </dgm:prSet>
      <dgm:spPr/>
    </dgm:pt>
    <dgm:pt modelId="{5E367849-4398-4871-A788-E118D0E85E2C}" type="pres">
      <dgm:prSet presAssocID="{31029C4E-FF78-413D-B619-A3E3D7C6BFDE}" presName="negativeSpace" presStyleCnt="0"/>
      <dgm:spPr/>
    </dgm:pt>
    <dgm:pt modelId="{8383062B-69B0-4AA2-880B-C2880D9EACD6}" type="pres">
      <dgm:prSet presAssocID="{31029C4E-FF78-413D-B619-A3E3D7C6BFDE}" presName="childText" presStyleLbl="conFgAcc1" presStyleIdx="2" presStyleCnt="4">
        <dgm:presLayoutVars>
          <dgm:bulletEnabled val="1"/>
        </dgm:presLayoutVars>
      </dgm:prSet>
      <dgm:spPr/>
    </dgm:pt>
    <dgm:pt modelId="{DC84C29C-DF69-4429-BBF3-C1C373E0DB6B}" type="pres">
      <dgm:prSet presAssocID="{7A4A44CB-8678-4A98-876E-0E3A38DEE026}" presName="spaceBetweenRectangles" presStyleCnt="0"/>
      <dgm:spPr/>
    </dgm:pt>
    <dgm:pt modelId="{42D27950-312D-40FB-BA2A-27A843207EE2}" type="pres">
      <dgm:prSet presAssocID="{77F213B8-1324-468D-902C-5E030806F578}" presName="parentLin" presStyleCnt="0"/>
      <dgm:spPr/>
    </dgm:pt>
    <dgm:pt modelId="{0D26F2AD-ADE1-43C3-BE5B-9A6EC5CCCE14}" type="pres">
      <dgm:prSet presAssocID="{77F213B8-1324-468D-902C-5E030806F578}" presName="parentLeftMargin" presStyleLbl="node1" presStyleIdx="2" presStyleCnt="4"/>
      <dgm:spPr/>
    </dgm:pt>
    <dgm:pt modelId="{14684634-5C39-4D7B-90C4-759E239F3CA2}" type="pres">
      <dgm:prSet presAssocID="{77F213B8-1324-468D-902C-5E030806F578}" presName="parentText" presStyleLbl="node1" presStyleIdx="3" presStyleCnt="4">
        <dgm:presLayoutVars>
          <dgm:chMax val="0"/>
          <dgm:bulletEnabled val="1"/>
        </dgm:presLayoutVars>
      </dgm:prSet>
      <dgm:spPr/>
    </dgm:pt>
    <dgm:pt modelId="{BC416B5B-0821-4BA7-A812-B9EEBF73A40C}" type="pres">
      <dgm:prSet presAssocID="{77F213B8-1324-468D-902C-5E030806F578}" presName="negativeSpace" presStyleCnt="0"/>
      <dgm:spPr/>
    </dgm:pt>
    <dgm:pt modelId="{EF848306-1620-4804-8750-2BB7D697CA74}" type="pres">
      <dgm:prSet presAssocID="{77F213B8-1324-468D-902C-5E030806F578}" presName="childText" presStyleLbl="conFgAcc1" presStyleIdx="3" presStyleCnt="4">
        <dgm:presLayoutVars>
          <dgm:bulletEnabled val="1"/>
        </dgm:presLayoutVars>
      </dgm:prSet>
      <dgm:spPr/>
    </dgm:pt>
  </dgm:ptLst>
  <dgm:cxnLst>
    <dgm:cxn modelId="{AFF3E101-2AB9-462C-8B05-3BFA5B1C1A88}" type="presOf" srcId="{77F213B8-1324-468D-902C-5E030806F578}" destId="{14684634-5C39-4D7B-90C4-759E239F3CA2}" srcOrd="1" destOrd="0" presId="urn:microsoft.com/office/officeart/2005/8/layout/list1"/>
    <dgm:cxn modelId="{3CFF2302-4285-4809-8F93-B193B1991CE3}" srcId="{8BB82BC5-3790-4E75-AD74-5A0CBC899AB4}" destId="{31029C4E-FF78-413D-B619-A3E3D7C6BFDE}" srcOrd="2" destOrd="0" parTransId="{4D9113C0-BC5E-4716-BD06-C06FDD22C405}" sibTransId="{7A4A44CB-8678-4A98-876E-0E3A38DEE026}"/>
    <dgm:cxn modelId="{FD59D50D-B89C-41CB-B73F-BC8FBEC9BED4}" srcId="{31029C4E-FF78-413D-B619-A3E3D7C6BFDE}" destId="{AD5E49DD-041F-4E7A-B202-D5FA9A99FCEB}" srcOrd="0" destOrd="0" parTransId="{D3288667-B178-48CB-85DA-1B3A7902FA34}" sibTransId="{C084F9C2-936A-43A4-97FF-BB09DAF11E7C}"/>
    <dgm:cxn modelId="{268C171A-6E59-4485-A2F0-752DE2D9E4DE}" type="presOf" srcId="{03902C30-9071-43B0-8572-6419B92E061D}" destId="{7B1DAE4A-4ED7-4982-8087-5CC84E4B3B63}" srcOrd="1" destOrd="0" presId="urn:microsoft.com/office/officeart/2005/8/layout/list1"/>
    <dgm:cxn modelId="{B26B6520-07D6-44D7-B6A5-E67C05575372}" type="presOf" srcId="{B773FF84-2437-48F7-9FE2-8743DA3B7A18}" destId="{EF848306-1620-4804-8750-2BB7D697CA74}" srcOrd="0" destOrd="0" presId="urn:microsoft.com/office/officeart/2005/8/layout/list1"/>
    <dgm:cxn modelId="{F2E3E524-378E-4368-AD2B-DF9920650071}" srcId="{77F213B8-1324-468D-902C-5E030806F578}" destId="{B773FF84-2437-48F7-9FE2-8743DA3B7A18}" srcOrd="0" destOrd="0" parTransId="{87378194-2E02-4E99-B418-D71D0C0B9DF7}" sibTransId="{E373A144-8A5D-459D-A6B5-EF78933BDB16}"/>
    <dgm:cxn modelId="{6C543A27-515B-468D-B451-D71CB7EAB0D4}" type="presOf" srcId="{31029C4E-FF78-413D-B619-A3E3D7C6BFDE}" destId="{77F5D95F-E5AF-4F54-B0FC-F300C7DA626A}" srcOrd="0" destOrd="0" presId="urn:microsoft.com/office/officeart/2005/8/layout/list1"/>
    <dgm:cxn modelId="{1999F62C-0CC0-463E-8F61-261B40F79692}" srcId="{03902C30-9071-43B0-8572-6419B92E061D}" destId="{2003F4A0-B177-4847-805E-7E58EBE6B66B}" srcOrd="0" destOrd="0" parTransId="{0B42C04A-6393-42E8-8A7B-41AC89B86881}" sibTransId="{B9D8F8FB-0D87-484F-9DF0-7E7B36788D1D}"/>
    <dgm:cxn modelId="{B6ADC52E-355C-4BFE-A6F8-80789181067E}" srcId="{4C80814A-2F4A-4D83-BC9D-6AD2971E4106}" destId="{15E10A0D-2B51-4825-ACAE-AFE82801A750}" srcOrd="0" destOrd="0" parTransId="{8A06A842-82D3-44BC-8A72-FBCBD425682E}" sibTransId="{317C7B89-196B-4E10-9AEE-5A29920147E3}"/>
    <dgm:cxn modelId="{A225FB3E-25E4-443E-9334-D842F3E41888}" type="presOf" srcId="{2003F4A0-B177-4847-805E-7E58EBE6B66B}" destId="{B6F0B7A5-1AF5-4981-9AAC-5DFC2DA91E3F}" srcOrd="0" destOrd="0" presId="urn:microsoft.com/office/officeart/2005/8/layout/list1"/>
    <dgm:cxn modelId="{96CBD444-9148-474C-9FC3-7CB893D357C5}" srcId="{8BB82BC5-3790-4E75-AD74-5A0CBC899AB4}" destId="{77F213B8-1324-468D-902C-5E030806F578}" srcOrd="3" destOrd="0" parTransId="{CE53DD7D-0A37-402F-8CEE-813A889A5B58}" sibTransId="{0649FC67-47C3-489C-8CDB-786D6FBE7F45}"/>
    <dgm:cxn modelId="{162E9376-6EAB-432B-83E0-0AC9A32D3E98}" type="presOf" srcId="{4C80814A-2F4A-4D83-BC9D-6AD2971E4106}" destId="{4131A480-0910-43B3-97FA-D8706B3A7795}" srcOrd="1" destOrd="0" presId="urn:microsoft.com/office/officeart/2005/8/layout/list1"/>
    <dgm:cxn modelId="{D2A8197E-7868-479B-AAB7-81D96381927B}" type="presOf" srcId="{31029C4E-FF78-413D-B619-A3E3D7C6BFDE}" destId="{9C2C010D-B52E-40BA-86BD-3FA73EC39B8D}" srcOrd="1" destOrd="0" presId="urn:microsoft.com/office/officeart/2005/8/layout/list1"/>
    <dgm:cxn modelId="{EEBD6282-909E-4BB8-A3C9-4C79D4A51BF4}" srcId="{03902C30-9071-43B0-8572-6419B92E061D}" destId="{FBA4858A-30EE-4545-A5DE-E8B6682AEE71}" srcOrd="1" destOrd="0" parTransId="{7157F1D0-AA7A-42DE-A5A7-23DD0BE7F178}" sibTransId="{5427F8F1-37DC-4F7E-966E-A3839CA056E9}"/>
    <dgm:cxn modelId="{5B4101A4-A71E-4AC0-9F57-E4C81753AC16}" type="presOf" srcId="{15E10A0D-2B51-4825-ACAE-AFE82801A750}" destId="{B99738C5-9948-4692-B881-08B4C98D1E4F}" srcOrd="0" destOrd="0" presId="urn:microsoft.com/office/officeart/2005/8/layout/list1"/>
    <dgm:cxn modelId="{DA9A22AC-3115-458B-855E-CC03D7054C85}" type="presOf" srcId="{AD5E49DD-041F-4E7A-B202-D5FA9A99FCEB}" destId="{8383062B-69B0-4AA2-880B-C2880D9EACD6}" srcOrd="0" destOrd="0" presId="urn:microsoft.com/office/officeart/2005/8/layout/list1"/>
    <dgm:cxn modelId="{66F03DBC-8558-4144-95D0-45BC5D2E25CD}" type="presOf" srcId="{03902C30-9071-43B0-8572-6419B92E061D}" destId="{BD9D6031-20A0-48F9-BE96-B0A247FB68C9}" srcOrd="0" destOrd="0" presId="urn:microsoft.com/office/officeart/2005/8/layout/list1"/>
    <dgm:cxn modelId="{168C17CF-8C0A-4435-BE68-7DBDC17DD4C1}" srcId="{03902C30-9071-43B0-8572-6419B92E061D}" destId="{7F846FE3-3FB9-49FE-8DA1-D9B2FCDD891E}" srcOrd="2" destOrd="0" parTransId="{4856A0EE-912B-4DD5-88ED-8AD8E1F1DF32}" sibTransId="{BEEC6DAE-25B0-4C32-883D-5418385BCD41}"/>
    <dgm:cxn modelId="{FE791CD0-0A76-4487-9272-E27725FBA3BC}" type="presOf" srcId="{77F213B8-1324-468D-902C-5E030806F578}" destId="{0D26F2AD-ADE1-43C3-BE5B-9A6EC5CCCE14}" srcOrd="0" destOrd="0" presId="urn:microsoft.com/office/officeart/2005/8/layout/list1"/>
    <dgm:cxn modelId="{449902D4-9578-4C3E-8236-1CE7CB63D137}" type="presOf" srcId="{8BB82BC5-3790-4E75-AD74-5A0CBC899AB4}" destId="{80ACD27F-B5FA-4768-AAD8-E4A89FF8346C}" srcOrd="0" destOrd="0" presId="urn:microsoft.com/office/officeart/2005/8/layout/list1"/>
    <dgm:cxn modelId="{9B2E78DB-5EDB-4C95-8BAD-EA762BC32200}" srcId="{8BB82BC5-3790-4E75-AD74-5A0CBC899AB4}" destId="{4C80814A-2F4A-4D83-BC9D-6AD2971E4106}" srcOrd="0" destOrd="0" parTransId="{B9D1788E-F4A3-4183-9A31-12484355D197}" sibTransId="{0FB3A510-D5D3-4F9D-B390-37D4258B2F7A}"/>
    <dgm:cxn modelId="{E8A45ADE-3ABF-4323-9E21-6DC0A2485B8C}" type="presOf" srcId="{FBA4858A-30EE-4545-A5DE-E8B6682AEE71}" destId="{B6F0B7A5-1AF5-4981-9AAC-5DFC2DA91E3F}" srcOrd="0" destOrd="1" presId="urn:microsoft.com/office/officeart/2005/8/layout/list1"/>
    <dgm:cxn modelId="{2397D4E6-417D-4E94-B4E1-CC7229004DB6}" type="presOf" srcId="{4C80814A-2F4A-4D83-BC9D-6AD2971E4106}" destId="{9B5E4283-5BD8-4008-A5CE-5F3D41E44992}" srcOrd="0" destOrd="0" presId="urn:microsoft.com/office/officeart/2005/8/layout/list1"/>
    <dgm:cxn modelId="{C7E22CEF-4DAA-4D49-9667-5F52391D943F}" type="presOf" srcId="{7F846FE3-3FB9-49FE-8DA1-D9B2FCDD891E}" destId="{B6F0B7A5-1AF5-4981-9AAC-5DFC2DA91E3F}" srcOrd="0" destOrd="2" presId="urn:microsoft.com/office/officeart/2005/8/layout/list1"/>
    <dgm:cxn modelId="{1A4FF0FB-BA2E-421F-A403-9D8E12951275}" srcId="{8BB82BC5-3790-4E75-AD74-5A0CBC899AB4}" destId="{03902C30-9071-43B0-8572-6419B92E061D}" srcOrd="1" destOrd="0" parTransId="{0C19B03B-65CE-40DE-BCC4-283B811ACCBE}" sibTransId="{C0D916F8-7424-4ED1-892D-0CF1EB00623F}"/>
    <dgm:cxn modelId="{C065CF2C-AFC1-4833-9A53-627818CA08EB}" type="presParOf" srcId="{80ACD27F-B5FA-4768-AAD8-E4A89FF8346C}" destId="{7D04BCEB-E9E6-400A-BF21-F23C4836E93F}" srcOrd="0" destOrd="0" presId="urn:microsoft.com/office/officeart/2005/8/layout/list1"/>
    <dgm:cxn modelId="{C6207A6C-10C2-49AA-926A-A1262FB3B04D}" type="presParOf" srcId="{7D04BCEB-E9E6-400A-BF21-F23C4836E93F}" destId="{9B5E4283-5BD8-4008-A5CE-5F3D41E44992}" srcOrd="0" destOrd="0" presId="urn:microsoft.com/office/officeart/2005/8/layout/list1"/>
    <dgm:cxn modelId="{B7FC5081-E733-4AA0-84D4-6A3BCBBA2B65}" type="presParOf" srcId="{7D04BCEB-E9E6-400A-BF21-F23C4836E93F}" destId="{4131A480-0910-43B3-97FA-D8706B3A7795}" srcOrd="1" destOrd="0" presId="urn:microsoft.com/office/officeart/2005/8/layout/list1"/>
    <dgm:cxn modelId="{D089F806-EA51-4C3D-889D-964E19F19812}" type="presParOf" srcId="{80ACD27F-B5FA-4768-AAD8-E4A89FF8346C}" destId="{F4EFC7C2-DDCE-4711-B172-B7AB9BF91B95}" srcOrd="1" destOrd="0" presId="urn:microsoft.com/office/officeart/2005/8/layout/list1"/>
    <dgm:cxn modelId="{0B5AB12C-F652-4C1C-96E3-27F221499902}" type="presParOf" srcId="{80ACD27F-B5FA-4768-AAD8-E4A89FF8346C}" destId="{B99738C5-9948-4692-B881-08B4C98D1E4F}" srcOrd="2" destOrd="0" presId="urn:microsoft.com/office/officeart/2005/8/layout/list1"/>
    <dgm:cxn modelId="{CEB8725F-8BE7-44AB-8E07-0BF7B71278A5}" type="presParOf" srcId="{80ACD27F-B5FA-4768-AAD8-E4A89FF8346C}" destId="{320C167F-0429-4253-AE59-6FEA9D662793}" srcOrd="3" destOrd="0" presId="urn:microsoft.com/office/officeart/2005/8/layout/list1"/>
    <dgm:cxn modelId="{A6513B1D-D0FB-4C58-B1B3-BD7BDCABC855}" type="presParOf" srcId="{80ACD27F-B5FA-4768-AAD8-E4A89FF8346C}" destId="{80226BA1-63E8-471D-BB92-82AD55268F7A}" srcOrd="4" destOrd="0" presId="urn:microsoft.com/office/officeart/2005/8/layout/list1"/>
    <dgm:cxn modelId="{D107A777-B10C-45DE-8579-30A14577FB4E}" type="presParOf" srcId="{80226BA1-63E8-471D-BB92-82AD55268F7A}" destId="{BD9D6031-20A0-48F9-BE96-B0A247FB68C9}" srcOrd="0" destOrd="0" presId="urn:microsoft.com/office/officeart/2005/8/layout/list1"/>
    <dgm:cxn modelId="{FC644FE1-C31A-4454-AE4A-2F1D535FAF48}" type="presParOf" srcId="{80226BA1-63E8-471D-BB92-82AD55268F7A}" destId="{7B1DAE4A-4ED7-4982-8087-5CC84E4B3B63}" srcOrd="1" destOrd="0" presId="urn:microsoft.com/office/officeart/2005/8/layout/list1"/>
    <dgm:cxn modelId="{0DD954BA-D379-4044-9759-A824DC780672}" type="presParOf" srcId="{80ACD27F-B5FA-4768-AAD8-E4A89FF8346C}" destId="{734C922A-7DD5-4F86-BDD5-DF38C9A2D36B}" srcOrd="5" destOrd="0" presId="urn:microsoft.com/office/officeart/2005/8/layout/list1"/>
    <dgm:cxn modelId="{A207E185-1128-4236-B7EF-3D95C99F0719}" type="presParOf" srcId="{80ACD27F-B5FA-4768-AAD8-E4A89FF8346C}" destId="{B6F0B7A5-1AF5-4981-9AAC-5DFC2DA91E3F}" srcOrd="6" destOrd="0" presId="urn:microsoft.com/office/officeart/2005/8/layout/list1"/>
    <dgm:cxn modelId="{3BD39B2F-5D14-4802-BC09-4807938CD750}" type="presParOf" srcId="{80ACD27F-B5FA-4768-AAD8-E4A89FF8346C}" destId="{BCC341ED-4882-4103-B4C7-C8CBEB10636E}" srcOrd="7" destOrd="0" presId="urn:microsoft.com/office/officeart/2005/8/layout/list1"/>
    <dgm:cxn modelId="{85F1368E-5B9A-4C01-AC88-68BBD5A95D7D}" type="presParOf" srcId="{80ACD27F-B5FA-4768-AAD8-E4A89FF8346C}" destId="{A5B1271C-ED8C-4D24-B3C0-A7B3AD81AF0C}" srcOrd="8" destOrd="0" presId="urn:microsoft.com/office/officeart/2005/8/layout/list1"/>
    <dgm:cxn modelId="{8377F6F1-EA22-4422-9D6B-E751BBB2731F}" type="presParOf" srcId="{A5B1271C-ED8C-4D24-B3C0-A7B3AD81AF0C}" destId="{77F5D95F-E5AF-4F54-B0FC-F300C7DA626A}" srcOrd="0" destOrd="0" presId="urn:microsoft.com/office/officeart/2005/8/layout/list1"/>
    <dgm:cxn modelId="{C02A1724-DC97-4A86-BD74-466212AEB711}" type="presParOf" srcId="{A5B1271C-ED8C-4D24-B3C0-A7B3AD81AF0C}" destId="{9C2C010D-B52E-40BA-86BD-3FA73EC39B8D}" srcOrd="1" destOrd="0" presId="urn:microsoft.com/office/officeart/2005/8/layout/list1"/>
    <dgm:cxn modelId="{D51E3BF5-16DC-4D6F-A71B-3E8941D29F19}" type="presParOf" srcId="{80ACD27F-B5FA-4768-AAD8-E4A89FF8346C}" destId="{5E367849-4398-4871-A788-E118D0E85E2C}" srcOrd="9" destOrd="0" presId="urn:microsoft.com/office/officeart/2005/8/layout/list1"/>
    <dgm:cxn modelId="{AC444639-6517-485C-B5B3-E69927FF915E}" type="presParOf" srcId="{80ACD27F-B5FA-4768-AAD8-E4A89FF8346C}" destId="{8383062B-69B0-4AA2-880B-C2880D9EACD6}" srcOrd="10" destOrd="0" presId="urn:microsoft.com/office/officeart/2005/8/layout/list1"/>
    <dgm:cxn modelId="{D5239EC3-5A31-409A-AB5D-960EDD865C46}" type="presParOf" srcId="{80ACD27F-B5FA-4768-AAD8-E4A89FF8346C}" destId="{DC84C29C-DF69-4429-BBF3-C1C373E0DB6B}" srcOrd="11" destOrd="0" presId="urn:microsoft.com/office/officeart/2005/8/layout/list1"/>
    <dgm:cxn modelId="{1EDD1EE1-FC51-49A9-A544-98D975C28E40}" type="presParOf" srcId="{80ACD27F-B5FA-4768-AAD8-E4A89FF8346C}" destId="{42D27950-312D-40FB-BA2A-27A843207EE2}" srcOrd="12" destOrd="0" presId="urn:microsoft.com/office/officeart/2005/8/layout/list1"/>
    <dgm:cxn modelId="{13E078FB-C0B0-40B0-B3BB-8E563F9A6D46}" type="presParOf" srcId="{42D27950-312D-40FB-BA2A-27A843207EE2}" destId="{0D26F2AD-ADE1-43C3-BE5B-9A6EC5CCCE14}" srcOrd="0" destOrd="0" presId="urn:microsoft.com/office/officeart/2005/8/layout/list1"/>
    <dgm:cxn modelId="{06B58CFE-890A-4875-A02F-93FDDF73F9CB}" type="presParOf" srcId="{42D27950-312D-40FB-BA2A-27A843207EE2}" destId="{14684634-5C39-4D7B-90C4-759E239F3CA2}" srcOrd="1" destOrd="0" presId="urn:microsoft.com/office/officeart/2005/8/layout/list1"/>
    <dgm:cxn modelId="{9A09BB6D-B559-45E7-90FF-8AFD85EFE454}" type="presParOf" srcId="{80ACD27F-B5FA-4768-AAD8-E4A89FF8346C}" destId="{BC416B5B-0821-4BA7-A812-B9EEBF73A40C}" srcOrd="13" destOrd="0" presId="urn:microsoft.com/office/officeart/2005/8/layout/list1"/>
    <dgm:cxn modelId="{9EA59F14-67C8-4C30-9C58-EC8D0A6075A5}" type="presParOf" srcId="{80ACD27F-B5FA-4768-AAD8-E4A89FF8346C}" destId="{EF848306-1620-4804-8750-2BB7D697CA74}"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E5C283-FFAD-4C6B-B4A1-365A1CDA09A8}"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41C13323-834F-4A12-AABB-5A64FCA82B66}">
      <dgm:prSet/>
      <dgm:spPr/>
      <dgm:t>
        <a:bodyPr/>
        <a:lstStyle/>
        <a:p>
          <a:r>
            <a:rPr lang="en-US"/>
            <a:t>- click box</a:t>
          </a:r>
        </a:p>
      </dgm:t>
    </dgm:pt>
    <dgm:pt modelId="{F6F27C90-D9F5-4403-9193-94020EC8629B}" type="parTrans" cxnId="{5A102FA0-4474-409A-AB7F-AC498398A2FE}">
      <dgm:prSet/>
      <dgm:spPr/>
      <dgm:t>
        <a:bodyPr/>
        <a:lstStyle/>
        <a:p>
          <a:endParaRPr lang="en-US"/>
        </a:p>
      </dgm:t>
    </dgm:pt>
    <dgm:pt modelId="{80E1F079-180E-419E-99E6-0F8AC0FB8211}" type="sibTrans" cxnId="{5A102FA0-4474-409A-AB7F-AC498398A2FE}">
      <dgm:prSet/>
      <dgm:spPr/>
      <dgm:t>
        <a:bodyPr/>
        <a:lstStyle/>
        <a:p>
          <a:endParaRPr lang="en-US"/>
        </a:p>
      </dgm:t>
    </dgm:pt>
    <dgm:pt modelId="{49F3B347-74E5-489F-BCB4-0E67724F5151}">
      <dgm:prSet/>
      <dgm:spPr/>
      <dgm:t>
        <a:bodyPr/>
        <a:lstStyle/>
        <a:p>
          <a:r>
            <a:rPr lang="en-US"/>
            <a:t>- UE schedules consultation</a:t>
          </a:r>
        </a:p>
      </dgm:t>
    </dgm:pt>
    <dgm:pt modelId="{D2B2DA2C-0287-47FC-8E70-03FD6F61DE88}" type="parTrans" cxnId="{9F60255E-E448-42AE-BB72-DE2E674D10A5}">
      <dgm:prSet/>
      <dgm:spPr/>
      <dgm:t>
        <a:bodyPr/>
        <a:lstStyle/>
        <a:p>
          <a:endParaRPr lang="en-US"/>
        </a:p>
      </dgm:t>
    </dgm:pt>
    <dgm:pt modelId="{DC2F9442-D3E3-4581-98FE-DD261857C802}" type="sibTrans" cxnId="{9F60255E-E448-42AE-BB72-DE2E674D10A5}">
      <dgm:prSet/>
      <dgm:spPr/>
      <dgm:t>
        <a:bodyPr/>
        <a:lstStyle/>
        <a:p>
          <a:endParaRPr lang="en-US"/>
        </a:p>
      </dgm:t>
    </dgm:pt>
    <dgm:pt modelId="{86B4CD72-AC1C-48E2-9605-1D3095061FD1}">
      <dgm:prSet/>
      <dgm:spPr/>
      <dgm:t>
        <a:bodyPr/>
        <a:lstStyle/>
        <a:p>
          <a:r>
            <a:rPr lang="en-US"/>
            <a:t>- Planner runs point</a:t>
          </a:r>
        </a:p>
      </dgm:t>
    </dgm:pt>
    <dgm:pt modelId="{79021BB9-0C68-4D80-BD75-7BE6ACA190A6}" type="parTrans" cxnId="{9725D981-0FCE-4CC9-8879-F69281657DB5}">
      <dgm:prSet/>
      <dgm:spPr/>
      <dgm:t>
        <a:bodyPr/>
        <a:lstStyle/>
        <a:p>
          <a:endParaRPr lang="en-US"/>
        </a:p>
      </dgm:t>
    </dgm:pt>
    <dgm:pt modelId="{C2541B36-B166-4D24-A7D2-467172887735}" type="sibTrans" cxnId="{9725D981-0FCE-4CC9-8879-F69281657DB5}">
      <dgm:prSet/>
      <dgm:spPr/>
      <dgm:t>
        <a:bodyPr/>
        <a:lstStyle/>
        <a:p>
          <a:endParaRPr lang="en-US"/>
        </a:p>
      </dgm:t>
    </dgm:pt>
    <dgm:pt modelId="{9B969147-EE81-4E30-A655-75FCF8E2B931}">
      <dgm:prSet/>
      <dgm:spPr/>
      <dgm:t>
        <a:bodyPr/>
        <a:lstStyle/>
        <a:p>
          <a:r>
            <a:rPr lang="en-US"/>
            <a:t>- require FUA</a:t>
          </a:r>
        </a:p>
      </dgm:t>
    </dgm:pt>
    <dgm:pt modelId="{436AD795-D97F-4957-84A8-884C8B31F5E4}" type="parTrans" cxnId="{F1FD6A8C-41AB-4C7E-983B-AB3F1ED898DC}">
      <dgm:prSet/>
      <dgm:spPr/>
      <dgm:t>
        <a:bodyPr/>
        <a:lstStyle/>
        <a:p>
          <a:endParaRPr lang="en-US"/>
        </a:p>
      </dgm:t>
    </dgm:pt>
    <dgm:pt modelId="{16FABB13-95AA-4E9E-AC14-1C11982644B6}" type="sibTrans" cxnId="{F1FD6A8C-41AB-4C7E-983B-AB3F1ED898DC}">
      <dgm:prSet/>
      <dgm:spPr/>
      <dgm:t>
        <a:bodyPr/>
        <a:lstStyle/>
        <a:p>
          <a:endParaRPr lang="en-US"/>
        </a:p>
      </dgm:t>
    </dgm:pt>
    <dgm:pt modelId="{66520285-85FE-4D8A-9A0E-B77F7DB0A4E7}" type="pres">
      <dgm:prSet presAssocID="{68E5C283-FFAD-4C6B-B4A1-365A1CDA09A8}" presName="linear" presStyleCnt="0">
        <dgm:presLayoutVars>
          <dgm:dir/>
          <dgm:animLvl val="lvl"/>
          <dgm:resizeHandles val="exact"/>
        </dgm:presLayoutVars>
      </dgm:prSet>
      <dgm:spPr/>
    </dgm:pt>
    <dgm:pt modelId="{10B93D46-EBA2-402E-B9EB-73F47C03F7A4}" type="pres">
      <dgm:prSet presAssocID="{41C13323-834F-4A12-AABB-5A64FCA82B66}" presName="parentLin" presStyleCnt="0"/>
      <dgm:spPr/>
    </dgm:pt>
    <dgm:pt modelId="{24AA657A-4ECE-416F-A742-488617C54097}" type="pres">
      <dgm:prSet presAssocID="{41C13323-834F-4A12-AABB-5A64FCA82B66}" presName="parentLeftMargin" presStyleLbl="node1" presStyleIdx="0" presStyleCnt="4"/>
      <dgm:spPr/>
    </dgm:pt>
    <dgm:pt modelId="{AE5ED1C1-52CC-461F-8FCB-11E746E4BA21}" type="pres">
      <dgm:prSet presAssocID="{41C13323-834F-4A12-AABB-5A64FCA82B66}" presName="parentText" presStyleLbl="node1" presStyleIdx="0" presStyleCnt="4">
        <dgm:presLayoutVars>
          <dgm:chMax val="0"/>
          <dgm:bulletEnabled val="1"/>
        </dgm:presLayoutVars>
      </dgm:prSet>
      <dgm:spPr/>
    </dgm:pt>
    <dgm:pt modelId="{71C43E5A-2885-4BC1-A2C7-76636A68E18D}" type="pres">
      <dgm:prSet presAssocID="{41C13323-834F-4A12-AABB-5A64FCA82B66}" presName="negativeSpace" presStyleCnt="0"/>
      <dgm:spPr/>
    </dgm:pt>
    <dgm:pt modelId="{D8422365-EA07-4B12-924A-773FFABC5124}" type="pres">
      <dgm:prSet presAssocID="{41C13323-834F-4A12-AABB-5A64FCA82B66}" presName="childText" presStyleLbl="conFgAcc1" presStyleIdx="0" presStyleCnt="4">
        <dgm:presLayoutVars>
          <dgm:bulletEnabled val="1"/>
        </dgm:presLayoutVars>
      </dgm:prSet>
      <dgm:spPr/>
    </dgm:pt>
    <dgm:pt modelId="{84493901-7165-4E34-BB1B-6380051ED5C6}" type="pres">
      <dgm:prSet presAssocID="{80E1F079-180E-419E-99E6-0F8AC0FB8211}" presName="spaceBetweenRectangles" presStyleCnt="0"/>
      <dgm:spPr/>
    </dgm:pt>
    <dgm:pt modelId="{C88638A7-F454-4B28-B522-A67BC9DB4DD9}" type="pres">
      <dgm:prSet presAssocID="{49F3B347-74E5-489F-BCB4-0E67724F5151}" presName="parentLin" presStyleCnt="0"/>
      <dgm:spPr/>
    </dgm:pt>
    <dgm:pt modelId="{8A44E33A-0366-47A7-BB90-333C429BACDD}" type="pres">
      <dgm:prSet presAssocID="{49F3B347-74E5-489F-BCB4-0E67724F5151}" presName="parentLeftMargin" presStyleLbl="node1" presStyleIdx="0" presStyleCnt="4"/>
      <dgm:spPr/>
    </dgm:pt>
    <dgm:pt modelId="{3010AA00-F261-4996-AC70-A763E04DE01C}" type="pres">
      <dgm:prSet presAssocID="{49F3B347-74E5-489F-BCB4-0E67724F5151}" presName="parentText" presStyleLbl="node1" presStyleIdx="1" presStyleCnt="4">
        <dgm:presLayoutVars>
          <dgm:chMax val="0"/>
          <dgm:bulletEnabled val="1"/>
        </dgm:presLayoutVars>
      </dgm:prSet>
      <dgm:spPr/>
    </dgm:pt>
    <dgm:pt modelId="{12B51F2F-9F87-4112-8274-EB539EF82895}" type="pres">
      <dgm:prSet presAssocID="{49F3B347-74E5-489F-BCB4-0E67724F5151}" presName="negativeSpace" presStyleCnt="0"/>
      <dgm:spPr/>
    </dgm:pt>
    <dgm:pt modelId="{0CE5C8EE-0E38-42CB-BC7E-0698B0A26DF5}" type="pres">
      <dgm:prSet presAssocID="{49F3B347-74E5-489F-BCB4-0E67724F5151}" presName="childText" presStyleLbl="conFgAcc1" presStyleIdx="1" presStyleCnt="4">
        <dgm:presLayoutVars>
          <dgm:bulletEnabled val="1"/>
        </dgm:presLayoutVars>
      </dgm:prSet>
      <dgm:spPr/>
    </dgm:pt>
    <dgm:pt modelId="{41C9350F-B0F3-44BB-9EA9-33864835A459}" type="pres">
      <dgm:prSet presAssocID="{DC2F9442-D3E3-4581-98FE-DD261857C802}" presName="spaceBetweenRectangles" presStyleCnt="0"/>
      <dgm:spPr/>
    </dgm:pt>
    <dgm:pt modelId="{7E1629A3-AF79-4DE2-8519-9AC362F565A7}" type="pres">
      <dgm:prSet presAssocID="{86B4CD72-AC1C-48E2-9605-1D3095061FD1}" presName="parentLin" presStyleCnt="0"/>
      <dgm:spPr/>
    </dgm:pt>
    <dgm:pt modelId="{7DDA1E0A-F286-4575-BAB0-BE9D40ACDE57}" type="pres">
      <dgm:prSet presAssocID="{86B4CD72-AC1C-48E2-9605-1D3095061FD1}" presName="parentLeftMargin" presStyleLbl="node1" presStyleIdx="1" presStyleCnt="4"/>
      <dgm:spPr/>
    </dgm:pt>
    <dgm:pt modelId="{717DFDF9-B132-4CFE-961C-CC4609AE3D41}" type="pres">
      <dgm:prSet presAssocID="{86B4CD72-AC1C-48E2-9605-1D3095061FD1}" presName="parentText" presStyleLbl="node1" presStyleIdx="2" presStyleCnt="4">
        <dgm:presLayoutVars>
          <dgm:chMax val="0"/>
          <dgm:bulletEnabled val="1"/>
        </dgm:presLayoutVars>
      </dgm:prSet>
      <dgm:spPr/>
    </dgm:pt>
    <dgm:pt modelId="{8951ABDB-8B54-426B-A883-0F70643BED62}" type="pres">
      <dgm:prSet presAssocID="{86B4CD72-AC1C-48E2-9605-1D3095061FD1}" presName="negativeSpace" presStyleCnt="0"/>
      <dgm:spPr/>
    </dgm:pt>
    <dgm:pt modelId="{4DDFA7DB-EC1B-4CBB-8E00-36C37A4E9C14}" type="pres">
      <dgm:prSet presAssocID="{86B4CD72-AC1C-48E2-9605-1D3095061FD1}" presName="childText" presStyleLbl="conFgAcc1" presStyleIdx="2" presStyleCnt="4">
        <dgm:presLayoutVars>
          <dgm:bulletEnabled val="1"/>
        </dgm:presLayoutVars>
      </dgm:prSet>
      <dgm:spPr/>
    </dgm:pt>
    <dgm:pt modelId="{16BF152D-7543-4766-B8F1-345DB3BB9604}" type="pres">
      <dgm:prSet presAssocID="{C2541B36-B166-4D24-A7D2-467172887735}" presName="spaceBetweenRectangles" presStyleCnt="0"/>
      <dgm:spPr/>
    </dgm:pt>
    <dgm:pt modelId="{DED75969-756D-4FF3-942A-9CE90BABB658}" type="pres">
      <dgm:prSet presAssocID="{9B969147-EE81-4E30-A655-75FCF8E2B931}" presName="parentLin" presStyleCnt="0"/>
      <dgm:spPr/>
    </dgm:pt>
    <dgm:pt modelId="{64B3ECBA-E5F6-486E-B495-62D7645AB744}" type="pres">
      <dgm:prSet presAssocID="{9B969147-EE81-4E30-A655-75FCF8E2B931}" presName="parentLeftMargin" presStyleLbl="node1" presStyleIdx="2" presStyleCnt="4"/>
      <dgm:spPr/>
    </dgm:pt>
    <dgm:pt modelId="{9D4E97B2-377D-453F-AB7D-780CE3AF2BF9}" type="pres">
      <dgm:prSet presAssocID="{9B969147-EE81-4E30-A655-75FCF8E2B931}" presName="parentText" presStyleLbl="node1" presStyleIdx="3" presStyleCnt="4">
        <dgm:presLayoutVars>
          <dgm:chMax val="0"/>
          <dgm:bulletEnabled val="1"/>
        </dgm:presLayoutVars>
      </dgm:prSet>
      <dgm:spPr/>
    </dgm:pt>
    <dgm:pt modelId="{74016195-CF3A-41C4-9973-EA7A99592E9F}" type="pres">
      <dgm:prSet presAssocID="{9B969147-EE81-4E30-A655-75FCF8E2B931}" presName="negativeSpace" presStyleCnt="0"/>
      <dgm:spPr/>
    </dgm:pt>
    <dgm:pt modelId="{E98689F3-D7FD-4D78-AAF1-AEEB23BCB696}" type="pres">
      <dgm:prSet presAssocID="{9B969147-EE81-4E30-A655-75FCF8E2B931}" presName="childText" presStyleLbl="conFgAcc1" presStyleIdx="3" presStyleCnt="4">
        <dgm:presLayoutVars>
          <dgm:bulletEnabled val="1"/>
        </dgm:presLayoutVars>
      </dgm:prSet>
      <dgm:spPr/>
    </dgm:pt>
  </dgm:ptLst>
  <dgm:cxnLst>
    <dgm:cxn modelId="{9A3A1B29-E3CB-4D50-BC49-E442F98919D4}" type="presOf" srcId="{41C13323-834F-4A12-AABB-5A64FCA82B66}" destId="{AE5ED1C1-52CC-461F-8FCB-11E746E4BA21}" srcOrd="1" destOrd="0" presId="urn:microsoft.com/office/officeart/2005/8/layout/list1"/>
    <dgm:cxn modelId="{4E536F34-F82C-4430-BEF7-759D5725FE5F}" type="presOf" srcId="{41C13323-834F-4A12-AABB-5A64FCA82B66}" destId="{24AA657A-4ECE-416F-A742-488617C54097}" srcOrd="0" destOrd="0" presId="urn:microsoft.com/office/officeart/2005/8/layout/list1"/>
    <dgm:cxn modelId="{9F60255E-E448-42AE-BB72-DE2E674D10A5}" srcId="{68E5C283-FFAD-4C6B-B4A1-365A1CDA09A8}" destId="{49F3B347-74E5-489F-BCB4-0E67724F5151}" srcOrd="1" destOrd="0" parTransId="{D2B2DA2C-0287-47FC-8E70-03FD6F61DE88}" sibTransId="{DC2F9442-D3E3-4581-98FE-DD261857C802}"/>
    <dgm:cxn modelId="{FA3C6E64-1B7A-4C26-8FB0-E99BB4473491}" type="presOf" srcId="{9B969147-EE81-4E30-A655-75FCF8E2B931}" destId="{9D4E97B2-377D-453F-AB7D-780CE3AF2BF9}" srcOrd="1" destOrd="0" presId="urn:microsoft.com/office/officeart/2005/8/layout/list1"/>
    <dgm:cxn modelId="{F38C184C-F36B-4ACB-9DA6-D931CCAC9ADA}" type="presOf" srcId="{86B4CD72-AC1C-48E2-9605-1D3095061FD1}" destId="{717DFDF9-B132-4CFE-961C-CC4609AE3D41}" srcOrd="1" destOrd="0" presId="urn:microsoft.com/office/officeart/2005/8/layout/list1"/>
    <dgm:cxn modelId="{9D4ADE6C-5B23-49A0-AACB-6ACDDB5D1AFD}" type="presOf" srcId="{86B4CD72-AC1C-48E2-9605-1D3095061FD1}" destId="{7DDA1E0A-F286-4575-BAB0-BE9D40ACDE57}" srcOrd="0" destOrd="0" presId="urn:microsoft.com/office/officeart/2005/8/layout/list1"/>
    <dgm:cxn modelId="{B6EB2255-AC1E-4271-9144-5A16A36D34B6}" type="presOf" srcId="{49F3B347-74E5-489F-BCB4-0E67724F5151}" destId="{3010AA00-F261-4996-AC70-A763E04DE01C}" srcOrd="1" destOrd="0" presId="urn:microsoft.com/office/officeart/2005/8/layout/list1"/>
    <dgm:cxn modelId="{9725D981-0FCE-4CC9-8879-F69281657DB5}" srcId="{68E5C283-FFAD-4C6B-B4A1-365A1CDA09A8}" destId="{86B4CD72-AC1C-48E2-9605-1D3095061FD1}" srcOrd="2" destOrd="0" parTransId="{79021BB9-0C68-4D80-BD75-7BE6ACA190A6}" sibTransId="{C2541B36-B166-4D24-A7D2-467172887735}"/>
    <dgm:cxn modelId="{F1FD6A8C-41AB-4C7E-983B-AB3F1ED898DC}" srcId="{68E5C283-FFAD-4C6B-B4A1-365A1CDA09A8}" destId="{9B969147-EE81-4E30-A655-75FCF8E2B931}" srcOrd="3" destOrd="0" parTransId="{436AD795-D97F-4957-84A8-884C8B31F5E4}" sibTransId="{16FABB13-95AA-4E9E-AC14-1C11982644B6}"/>
    <dgm:cxn modelId="{5A102FA0-4474-409A-AB7F-AC498398A2FE}" srcId="{68E5C283-FFAD-4C6B-B4A1-365A1CDA09A8}" destId="{41C13323-834F-4A12-AABB-5A64FCA82B66}" srcOrd="0" destOrd="0" parTransId="{F6F27C90-D9F5-4403-9193-94020EC8629B}" sibTransId="{80E1F079-180E-419E-99E6-0F8AC0FB8211}"/>
    <dgm:cxn modelId="{74F8ACAD-3CF0-4500-99BD-997AA6D0EC61}" type="presOf" srcId="{9B969147-EE81-4E30-A655-75FCF8E2B931}" destId="{64B3ECBA-E5F6-486E-B495-62D7645AB744}" srcOrd="0" destOrd="0" presId="urn:microsoft.com/office/officeart/2005/8/layout/list1"/>
    <dgm:cxn modelId="{DE5A4CD2-651F-431F-8691-ED20DD6877DA}" type="presOf" srcId="{49F3B347-74E5-489F-BCB4-0E67724F5151}" destId="{8A44E33A-0366-47A7-BB90-333C429BACDD}" srcOrd="0" destOrd="0" presId="urn:microsoft.com/office/officeart/2005/8/layout/list1"/>
    <dgm:cxn modelId="{B6C788FB-086B-4334-9AE4-214273FAB14F}" type="presOf" srcId="{68E5C283-FFAD-4C6B-B4A1-365A1CDA09A8}" destId="{66520285-85FE-4D8A-9A0E-B77F7DB0A4E7}" srcOrd="0" destOrd="0" presId="urn:microsoft.com/office/officeart/2005/8/layout/list1"/>
    <dgm:cxn modelId="{E10040A4-2820-4DCE-A5DD-1A1C432FA0C7}" type="presParOf" srcId="{66520285-85FE-4D8A-9A0E-B77F7DB0A4E7}" destId="{10B93D46-EBA2-402E-B9EB-73F47C03F7A4}" srcOrd="0" destOrd="0" presId="urn:microsoft.com/office/officeart/2005/8/layout/list1"/>
    <dgm:cxn modelId="{A74BBA47-A221-4862-88CF-ABF1C8CFCAB7}" type="presParOf" srcId="{10B93D46-EBA2-402E-B9EB-73F47C03F7A4}" destId="{24AA657A-4ECE-416F-A742-488617C54097}" srcOrd="0" destOrd="0" presId="urn:microsoft.com/office/officeart/2005/8/layout/list1"/>
    <dgm:cxn modelId="{2CCB2A89-1B06-44F9-A323-F5D7D0596E89}" type="presParOf" srcId="{10B93D46-EBA2-402E-B9EB-73F47C03F7A4}" destId="{AE5ED1C1-52CC-461F-8FCB-11E746E4BA21}" srcOrd="1" destOrd="0" presId="urn:microsoft.com/office/officeart/2005/8/layout/list1"/>
    <dgm:cxn modelId="{68C5B2C6-C0F1-4084-B26E-56F6CFF858BF}" type="presParOf" srcId="{66520285-85FE-4D8A-9A0E-B77F7DB0A4E7}" destId="{71C43E5A-2885-4BC1-A2C7-76636A68E18D}" srcOrd="1" destOrd="0" presId="urn:microsoft.com/office/officeart/2005/8/layout/list1"/>
    <dgm:cxn modelId="{917B8AC6-0613-4729-9D3A-E2BC0954AAF7}" type="presParOf" srcId="{66520285-85FE-4D8A-9A0E-B77F7DB0A4E7}" destId="{D8422365-EA07-4B12-924A-773FFABC5124}" srcOrd="2" destOrd="0" presId="urn:microsoft.com/office/officeart/2005/8/layout/list1"/>
    <dgm:cxn modelId="{68942C1F-FADE-494A-AACD-FDD316BA80EC}" type="presParOf" srcId="{66520285-85FE-4D8A-9A0E-B77F7DB0A4E7}" destId="{84493901-7165-4E34-BB1B-6380051ED5C6}" srcOrd="3" destOrd="0" presId="urn:microsoft.com/office/officeart/2005/8/layout/list1"/>
    <dgm:cxn modelId="{06C35CF9-37F1-4C36-9B20-1197532ADFD3}" type="presParOf" srcId="{66520285-85FE-4D8A-9A0E-B77F7DB0A4E7}" destId="{C88638A7-F454-4B28-B522-A67BC9DB4DD9}" srcOrd="4" destOrd="0" presId="urn:microsoft.com/office/officeart/2005/8/layout/list1"/>
    <dgm:cxn modelId="{8BB4472D-B0B4-493D-89B0-7387E09E90F8}" type="presParOf" srcId="{C88638A7-F454-4B28-B522-A67BC9DB4DD9}" destId="{8A44E33A-0366-47A7-BB90-333C429BACDD}" srcOrd="0" destOrd="0" presId="urn:microsoft.com/office/officeart/2005/8/layout/list1"/>
    <dgm:cxn modelId="{381147EA-22EC-4A56-A969-735A470A0C2F}" type="presParOf" srcId="{C88638A7-F454-4B28-B522-A67BC9DB4DD9}" destId="{3010AA00-F261-4996-AC70-A763E04DE01C}" srcOrd="1" destOrd="0" presId="urn:microsoft.com/office/officeart/2005/8/layout/list1"/>
    <dgm:cxn modelId="{FF128C0E-DCC3-4D0E-9DAC-EDC77DCF6306}" type="presParOf" srcId="{66520285-85FE-4D8A-9A0E-B77F7DB0A4E7}" destId="{12B51F2F-9F87-4112-8274-EB539EF82895}" srcOrd="5" destOrd="0" presId="urn:microsoft.com/office/officeart/2005/8/layout/list1"/>
    <dgm:cxn modelId="{26B1A1DF-87BF-4E77-94D8-8F182FE92D9B}" type="presParOf" srcId="{66520285-85FE-4D8A-9A0E-B77F7DB0A4E7}" destId="{0CE5C8EE-0E38-42CB-BC7E-0698B0A26DF5}" srcOrd="6" destOrd="0" presId="urn:microsoft.com/office/officeart/2005/8/layout/list1"/>
    <dgm:cxn modelId="{6F75773B-2748-4734-9640-206134C6A7AB}" type="presParOf" srcId="{66520285-85FE-4D8A-9A0E-B77F7DB0A4E7}" destId="{41C9350F-B0F3-44BB-9EA9-33864835A459}" srcOrd="7" destOrd="0" presId="urn:microsoft.com/office/officeart/2005/8/layout/list1"/>
    <dgm:cxn modelId="{D4C6B3DB-FFA0-4C1D-98C2-BC3EA29546EA}" type="presParOf" srcId="{66520285-85FE-4D8A-9A0E-B77F7DB0A4E7}" destId="{7E1629A3-AF79-4DE2-8519-9AC362F565A7}" srcOrd="8" destOrd="0" presId="urn:microsoft.com/office/officeart/2005/8/layout/list1"/>
    <dgm:cxn modelId="{9D60ADA9-D230-4352-9CAA-7468EB583197}" type="presParOf" srcId="{7E1629A3-AF79-4DE2-8519-9AC362F565A7}" destId="{7DDA1E0A-F286-4575-BAB0-BE9D40ACDE57}" srcOrd="0" destOrd="0" presId="urn:microsoft.com/office/officeart/2005/8/layout/list1"/>
    <dgm:cxn modelId="{936C9810-CAEC-4C1B-9B23-B8250963055C}" type="presParOf" srcId="{7E1629A3-AF79-4DE2-8519-9AC362F565A7}" destId="{717DFDF9-B132-4CFE-961C-CC4609AE3D41}" srcOrd="1" destOrd="0" presId="urn:microsoft.com/office/officeart/2005/8/layout/list1"/>
    <dgm:cxn modelId="{8F44B400-BBDF-40B6-9264-DFAA83F72136}" type="presParOf" srcId="{66520285-85FE-4D8A-9A0E-B77F7DB0A4E7}" destId="{8951ABDB-8B54-426B-A883-0F70643BED62}" srcOrd="9" destOrd="0" presId="urn:microsoft.com/office/officeart/2005/8/layout/list1"/>
    <dgm:cxn modelId="{D6EE8447-FF2D-40B8-8F6E-A1B5B93E9618}" type="presParOf" srcId="{66520285-85FE-4D8A-9A0E-B77F7DB0A4E7}" destId="{4DDFA7DB-EC1B-4CBB-8E00-36C37A4E9C14}" srcOrd="10" destOrd="0" presId="urn:microsoft.com/office/officeart/2005/8/layout/list1"/>
    <dgm:cxn modelId="{53B33C98-AF4A-46FA-9F60-31C0F049339E}" type="presParOf" srcId="{66520285-85FE-4D8A-9A0E-B77F7DB0A4E7}" destId="{16BF152D-7543-4766-B8F1-345DB3BB9604}" srcOrd="11" destOrd="0" presId="urn:microsoft.com/office/officeart/2005/8/layout/list1"/>
    <dgm:cxn modelId="{61BD5DA2-5940-4963-8530-CCA6096609A6}" type="presParOf" srcId="{66520285-85FE-4D8A-9A0E-B77F7DB0A4E7}" destId="{DED75969-756D-4FF3-942A-9CE90BABB658}" srcOrd="12" destOrd="0" presId="urn:microsoft.com/office/officeart/2005/8/layout/list1"/>
    <dgm:cxn modelId="{E98F1E25-F75B-4FDE-9EB1-EE2B52D90F88}" type="presParOf" srcId="{DED75969-756D-4FF3-942A-9CE90BABB658}" destId="{64B3ECBA-E5F6-486E-B495-62D7645AB744}" srcOrd="0" destOrd="0" presId="urn:microsoft.com/office/officeart/2005/8/layout/list1"/>
    <dgm:cxn modelId="{604024D9-4A70-47C6-AAE5-75E50DEEA2E2}" type="presParOf" srcId="{DED75969-756D-4FF3-942A-9CE90BABB658}" destId="{9D4E97B2-377D-453F-AB7D-780CE3AF2BF9}" srcOrd="1" destOrd="0" presId="urn:microsoft.com/office/officeart/2005/8/layout/list1"/>
    <dgm:cxn modelId="{AD31AA71-FBC8-4FE5-9CD4-52FEA1BD985B}" type="presParOf" srcId="{66520285-85FE-4D8A-9A0E-B77F7DB0A4E7}" destId="{74016195-CF3A-41C4-9973-EA7A99592E9F}" srcOrd="13" destOrd="0" presId="urn:microsoft.com/office/officeart/2005/8/layout/list1"/>
    <dgm:cxn modelId="{FD95FEE8-E127-4B2A-A891-4F3F80749946}" type="presParOf" srcId="{66520285-85FE-4D8A-9A0E-B77F7DB0A4E7}" destId="{E98689F3-D7FD-4D78-AAF1-AEEB23BCB696}"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E48D13-37A2-4AEC-9302-98F59E43A09D}"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E8EE98D-8629-41F7-B003-4D18BA691F1C}">
      <dgm:prSet/>
      <dgm:spPr/>
      <dgm:t>
        <a:bodyPr/>
        <a:lstStyle/>
        <a:p>
          <a:pPr>
            <a:lnSpc>
              <a:spcPct val="100000"/>
            </a:lnSpc>
          </a:pPr>
          <a:r>
            <a:rPr lang="en-US"/>
            <a:t>Submit – Submit your 25live with “Consultation Appointment Requested” resource selected</a:t>
          </a:r>
        </a:p>
      </dgm:t>
    </dgm:pt>
    <dgm:pt modelId="{FC96711D-67BF-4864-8F2A-96C37828CE06}" type="parTrans" cxnId="{7A525FB8-C033-4894-8098-A679F62C84BF}">
      <dgm:prSet/>
      <dgm:spPr/>
      <dgm:t>
        <a:bodyPr/>
        <a:lstStyle/>
        <a:p>
          <a:endParaRPr lang="en-US"/>
        </a:p>
      </dgm:t>
    </dgm:pt>
    <dgm:pt modelId="{106EBDF0-F580-422A-A464-877EB828C625}" type="sibTrans" cxnId="{7A525FB8-C033-4894-8098-A679F62C84BF}">
      <dgm:prSet/>
      <dgm:spPr/>
      <dgm:t>
        <a:bodyPr/>
        <a:lstStyle/>
        <a:p>
          <a:endParaRPr lang="en-US"/>
        </a:p>
      </dgm:t>
    </dgm:pt>
    <dgm:pt modelId="{B6FAF5B3-BC17-404C-9248-9345C8770BDB}">
      <dgm:prSet/>
      <dgm:spPr/>
      <dgm:t>
        <a:bodyPr/>
        <a:lstStyle/>
        <a:p>
          <a:pPr>
            <a:lnSpc>
              <a:spcPct val="100000"/>
            </a:lnSpc>
          </a:pPr>
          <a:r>
            <a:rPr lang="en-US"/>
            <a:t>Schedule – Event Specialist will contact you to schedule a consultation appointment</a:t>
          </a:r>
        </a:p>
      </dgm:t>
    </dgm:pt>
    <dgm:pt modelId="{74EFF2B7-2E99-4506-85D7-2BE9631FC6F5}" type="parTrans" cxnId="{D59A56B6-B497-458D-861E-70E8B3BC8B7A}">
      <dgm:prSet/>
      <dgm:spPr/>
      <dgm:t>
        <a:bodyPr/>
        <a:lstStyle/>
        <a:p>
          <a:endParaRPr lang="en-US"/>
        </a:p>
      </dgm:t>
    </dgm:pt>
    <dgm:pt modelId="{9E81EAFC-C6F6-4DC1-893B-D7C7522582BB}" type="sibTrans" cxnId="{D59A56B6-B497-458D-861E-70E8B3BC8B7A}">
      <dgm:prSet/>
      <dgm:spPr/>
      <dgm:t>
        <a:bodyPr/>
        <a:lstStyle/>
        <a:p>
          <a:endParaRPr lang="en-US"/>
        </a:p>
      </dgm:t>
    </dgm:pt>
    <dgm:pt modelId="{6FB70217-9E31-43A0-B89E-FBFAF88A96E3}">
      <dgm:prSet/>
      <dgm:spPr/>
      <dgm:t>
        <a:bodyPr/>
        <a:lstStyle/>
        <a:p>
          <a:pPr>
            <a:lnSpc>
              <a:spcPct val="100000"/>
            </a:lnSpc>
          </a:pPr>
          <a:r>
            <a:rPr lang="en-US"/>
            <a:t>Review – Review the reservation details, layout, and service provider needs at the appointment</a:t>
          </a:r>
        </a:p>
      </dgm:t>
    </dgm:pt>
    <dgm:pt modelId="{6AF43167-CA61-4C3E-BE27-F2A756AFB4F9}" type="parTrans" cxnId="{EACEF0CD-7C3D-4839-BE7D-6D1D1D39126F}">
      <dgm:prSet/>
      <dgm:spPr/>
      <dgm:t>
        <a:bodyPr/>
        <a:lstStyle/>
        <a:p>
          <a:endParaRPr lang="en-US"/>
        </a:p>
      </dgm:t>
    </dgm:pt>
    <dgm:pt modelId="{BF200C83-0374-4FCE-9735-3EDF486CF030}" type="sibTrans" cxnId="{EACEF0CD-7C3D-4839-BE7D-6D1D1D39126F}">
      <dgm:prSet/>
      <dgm:spPr/>
      <dgm:t>
        <a:bodyPr/>
        <a:lstStyle/>
        <a:p>
          <a:endParaRPr lang="en-US"/>
        </a:p>
      </dgm:t>
    </dgm:pt>
    <dgm:pt modelId="{937CBEDA-A2C9-4203-91D6-B8B6EDB9DFCD}">
      <dgm:prSet/>
      <dgm:spPr/>
      <dgm:t>
        <a:bodyPr/>
        <a:lstStyle/>
        <a:p>
          <a:pPr>
            <a:lnSpc>
              <a:spcPct val="100000"/>
            </a:lnSpc>
          </a:pPr>
          <a:r>
            <a:rPr lang="en-US"/>
            <a:t>Mark – Mark your calendar with the due date for any final changes</a:t>
          </a:r>
        </a:p>
      </dgm:t>
    </dgm:pt>
    <dgm:pt modelId="{010DDF7D-691B-4865-89B4-463AF767A792}" type="parTrans" cxnId="{6F420090-09CA-4BC7-AB9B-E66FE75D553D}">
      <dgm:prSet/>
      <dgm:spPr/>
      <dgm:t>
        <a:bodyPr/>
        <a:lstStyle/>
        <a:p>
          <a:endParaRPr lang="en-US"/>
        </a:p>
      </dgm:t>
    </dgm:pt>
    <dgm:pt modelId="{FEE59658-8F3C-4975-90A0-758965363DD2}" type="sibTrans" cxnId="{6F420090-09CA-4BC7-AB9B-E66FE75D553D}">
      <dgm:prSet/>
      <dgm:spPr/>
      <dgm:t>
        <a:bodyPr/>
        <a:lstStyle/>
        <a:p>
          <a:endParaRPr lang="en-US"/>
        </a:p>
      </dgm:t>
    </dgm:pt>
    <dgm:pt modelId="{4360D457-AD16-43A7-AC9B-13D4735F063B}" type="pres">
      <dgm:prSet presAssocID="{88E48D13-37A2-4AEC-9302-98F59E43A09D}" presName="root" presStyleCnt="0">
        <dgm:presLayoutVars>
          <dgm:dir/>
          <dgm:resizeHandles val="exact"/>
        </dgm:presLayoutVars>
      </dgm:prSet>
      <dgm:spPr/>
    </dgm:pt>
    <dgm:pt modelId="{5722CBD1-887E-4358-88E4-26B853758A45}" type="pres">
      <dgm:prSet presAssocID="{CE8EE98D-8629-41F7-B003-4D18BA691F1C}" presName="compNode" presStyleCnt="0"/>
      <dgm:spPr/>
    </dgm:pt>
    <dgm:pt modelId="{10D1C8B5-AB3A-4039-9510-F03C7B1199B5}" type="pres">
      <dgm:prSet presAssocID="{CE8EE98D-8629-41F7-B003-4D18BA691F1C}" presName="bgRect" presStyleLbl="bgShp" presStyleIdx="0" presStyleCnt="4"/>
      <dgm:spPr/>
    </dgm:pt>
    <dgm:pt modelId="{A649C5A0-DA73-4382-B95E-94B93F090AFD}" type="pres">
      <dgm:prSet presAssocID="{CE8EE98D-8629-41F7-B003-4D18BA691F1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Recruitment Management"/>
        </a:ext>
      </dgm:extLst>
    </dgm:pt>
    <dgm:pt modelId="{846AE327-AF7C-41B5-91A3-5BD165FF1530}" type="pres">
      <dgm:prSet presAssocID="{CE8EE98D-8629-41F7-B003-4D18BA691F1C}" presName="spaceRect" presStyleCnt="0"/>
      <dgm:spPr/>
    </dgm:pt>
    <dgm:pt modelId="{2FA58040-5DF2-4D45-9B61-FAF67101A7DB}" type="pres">
      <dgm:prSet presAssocID="{CE8EE98D-8629-41F7-B003-4D18BA691F1C}" presName="parTx" presStyleLbl="revTx" presStyleIdx="0" presStyleCnt="4">
        <dgm:presLayoutVars>
          <dgm:chMax val="0"/>
          <dgm:chPref val="0"/>
        </dgm:presLayoutVars>
      </dgm:prSet>
      <dgm:spPr/>
    </dgm:pt>
    <dgm:pt modelId="{5C0B2C3B-A3C0-46EA-89DF-7BFE673B3983}" type="pres">
      <dgm:prSet presAssocID="{106EBDF0-F580-422A-A464-877EB828C625}" presName="sibTrans" presStyleCnt="0"/>
      <dgm:spPr/>
    </dgm:pt>
    <dgm:pt modelId="{8C749488-4E14-4FFF-835F-DF6742E67DBA}" type="pres">
      <dgm:prSet presAssocID="{B6FAF5B3-BC17-404C-9248-9345C8770BDB}" presName="compNode" presStyleCnt="0"/>
      <dgm:spPr/>
    </dgm:pt>
    <dgm:pt modelId="{D4AFB6F5-0584-4F75-BDB2-5251D191190A}" type="pres">
      <dgm:prSet presAssocID="{B6FAF5B3-BC17-404C-9248-9345C8770BDB}" presName="bgRect" presStyleLbl="bgShp" presStyleIdx="1" presStyleCnt="4"/>
      <dgm:spPr/>
    </dgm:pt>
    <dgm:pt modelId="{448561B3-1269-4921-B75A-2207E0068022}" type="pres">
      <dgm:prSet presAssocID="{B6FAF5B3-BC17-404C-9248-9345C8770BD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chedule Event Action"/>
        </a:ext>
      </dgm:extLst>
    </dgm:pt>
    <dgm:pt modelId="{773D3F46-CC44-4C12-A746-4378A7F95140}" type="pres">
      <dgm:prSet presAssocID="{B6FAF5B3-BC17-404C-9248-9345C8770BDB}" presName="spaceRect" presStyleCnt="0"/>
      <dgm:spPr/>
    </dgm:pt>
    <dgm:pt modelId="{9EC34EAB-0978-4A27-9DF5-F784F48B5058}" type="pres">
      <dgm:prSet presAssocID="{B6FAF5B3-BC17-404C-9248-9345C8770BDB}" presName="parTx" presStyleLbl="revTx" presStyleIdx="1" presStyleCnt="4">
        <dgm:presLayoutVars>
          <dgm:chMax val="0"/>
          <dgm:chPref val="0"/>
        </dgm:presLayoutVars>
      </dgm:prSet>
      <dgm:spPr/>
    </dgm:pt>
    <dgm:pt modelId="{5A150029-AFC9-4168-85B5-8AE4D6EA21E2}" type="pres">
      <dgm:prSet presAssocID="{9E81EAFC-C6F6-4DC1-893B-D7C7522582BB}" presName="sibTrans" presStyleCnt="0"/>
      <dgm:spPr/>
    </dgm:pt>
    <dgm:pt modelId="{2DD03B74-9125-4EF2-8B8F-D39A7A538CD8}" type="pres">
      <dgm:prSet presAssocID="{6FB70217-9E31-43A0-B89E-FBFAF88A96E3}" presName="compNode" presStyleCnt="0"/>
      <dgm:spPr/>
    </dgm:pt>
    <dgm:pt modelId="{457DA194-6B6E-4390-AF8E-F560A24012A0}" type="pres">
      <dgm:prSet presAssocID="{6FB70217-9E31-43A0-B89E-FBFAF88A96E3}" presName="bgRect" presStyleLbl="bgShp" presStyleIdx="2" presStyleCnt="4"/>
      <dgm:spPr/>
    </dgm:pt>
    <dgm:pt modelId="{31CACA07-4208-487F-957B-BBD5B208FC45}" type="pres">
      <dgm:prSet presAssocID="{6FB70217-9E31-43A0-B89E-FBFAF88A96E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Issue Tracking"/>
        </a:ext>
      </dgm:extLst>
    </dgm:pt>
    <dgm:pt modelId="{912B46B5-F090-45FD-9EA0-5F71B88B7710}" type="pres">
      <dgm:prSet presAssocID="{6FB70217-9E31-43A0-B89E-FBFAF88A96E3}" presName="spaceRect" presStyleCnt="0"/>
      <dgm:spPr/>
    </dgm:pt>
    <dgm:pt modelId="{260CE9C5-0B6E-49BC-8532-654A32381A80}" type="pres">
      <dgm:prSet presAssocID="{6FB70217-9E31-43A0-B89E-FBFAF88A96E3}" presName="parTx" presStyleLbl="revTx" presStyleIdx="2" presStyleCnt="4">
        <dgm:presLayoutVars>
          <dgm:chMax val="0"/>
          <dgm:chPref val="0"/>
        </dgm:presLayoutVars>
      </dgm:prSet>
      <dgm:spPr/>
    </dgm:pt>
    <dgm:pt modelId="{82C483F8-F165-489C-AD70-779F97E0E2F5}" type="pres">
      <dgm:prSet presAssocID="{BF200C83-0374-4FCE-9735-3EDF486CF030}" presName="sibTrans" presStyleCnt="0"/>
      <dgm:spPr/>
    </dgm:pt>
    <dgm:pt modelId="{D0D1C49F-FC17-43EB-8F21-17ED39A62343}" type="pres">
      <dgm:prSet presAssocID="{937CBEDA-A2C9-4203-91D6-B8B6EDB9DFCD}" presName="compNode" presStyleCnt="0"/>
      <dgm:spPr/>
    </dgm:pt>
    <dgm:pt modelId="{61F94E86-9408-41EB-A961-A4E9D52997FB}" type="pres">
      <dgm:prSet presAssocID="{937CBEDA-A2C9-4203-91D6-B8B6EDB9DFCD}" presName="bgRect" presStyleLbl="bgShp" presStyleIdx="3" presStyleCnt="4"/>
      <dgm:spPr/>
    </dgm:pt>
    <dgm:pt modelId="{CB831CA2-6ED4-492C-882F-2D1BD2F7994C}" type="pres">
      <dgm:prSet presAssocID="{937CBEDA-A2C9-4203-91D6-B8B6EDB9DFC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alendar"/>
        </a:ext>
      </dgm:extLst>
    </dgm:pt>
    <dgm:pt modelId="{2105B39B-A9CA-4C33-A78D-3F6B58E3B852}" type="pres">
      <dgm:prSet presAssocID="{937CBEDA-A2C9-4203-91D6-B8B6EDB9DFCD}" presName="spaceRect" presStyleCnt="0"/>
      <dgm:spPr/>
    </dgm:pt>
    <dgm:pt modelId="{91B1E378-06D2-4689-99A1-524A5D5AE752}" type="pres">
      <dgm:prSet presAssocID="{937CBEDA-A2C9-4203-91D6-B8B6EDB9DFCD}" presName="parTx" presStyleLbl="revTx" presStyleIdx="3" presStyleCnt="4">
        <dgm:presLayoutVars>
          <dgm:chMax val="0"/>
          <dgm:chPref val="0"/>
        </dgm:presLayoutVars>
      </dgm:prSet>
      <dgm:spPr/>
    </dgm:pt>
  </dgm:ptLst>
  <dgm:cxnLst>
    <dgm:cxn modelId="{2178B508-4153-427A-AC4D-3A62C486D612}" type="presOf" srcId="{6FB70217-9E31-43A0-B89E-FBFAF88A96E3}" destId="{260CE9C5-0B6E-49BC-8532-654A32381A80}" srcOrd="0" destOrd="0" presId="urn:microsoft.com/office/officeart/2018/2/layout/IconVerticalSolidList"/>
    <dgm:cxn modelId="{EBA53A20-F0A3-4F11-A3C2-4A5B1F6A96A8}" type="presOf" srcId="{B6FAF5B3-BC17-404C-9248-9345C8770BDB}" destId="{9EC34EAB-0978-4A27-9DF5-F784F48B5058}" srcOrd="0" destOrd="0" presId="urn:microsoft.com/office/officeart/2018/2/layout/IconVerticalSolidList"/>
    <dgm:cxn modelId="{29B1C324-B178-4601-BFB7-8B208A810794}" type="presOf" srcId="{937CBEDA-A2C9-4203-91D6-B8B6EDB9DFCD}" destId="{91B1E378-06D2-4689-99A1-524A5D5AE752}" srcOrd="0" destOrd="0" presId="urn:microsoft.com/office/officeart/2018/2/layout/IconVerticalSolidList"/>
    <dgm:cxn modelId="{08061C30-BA35-4371-9645-60EBC280ECA1}" type="presOf" srcId="{CE8EE98D-8629-41F7-B003-4D18BA691F1C}" destId="{2FA58040-5DF2-4D45-9B61-FAF67101A7DB}" srcOrd="0" destOrd="0" presId="urn:microsoft.com/office/officeart/2018/2/layout/IconVerticalSolidList"/>
    <dgm:cxn modelId="{C52EF283-69BE-4249-ADFB-90E19983EB7A}" type="presOf" srcId="{88E48D13-37A2-4AEC-9302-98F59E43A09D}" destId="{4360D457-AD16-43A7-AC9B-13D4735F063B}" srcOrd="0" destOrd="0" presId="urn:microsoft.com/office/officeart/2018/2/layout/IconVerticalSolidList"/>
    <dgm:cxn modelId="{6F420090-09CA-4BC7-AB9B-E66FE75D553D}" srcId="{88E48D13-37A2-4AEC-9302-98F59E43A09D}" destId="{937CBEDA-A2C9-4203-91D6-B8B6EDB9DFCD}" srcOrd="3" destOrd="0" parTransId="{010DDF7D-691B-4865-89B4-463AF767A792}" sibTransId="{FEE59658-8F3C-4975-90A0-758965363DD2}"/>
    <dgm:cxn modelId="{D59A56B6-B497-458D-861E-70E8B3BC8B7A}" srcId="{88E48D13-37A2-4AEC-9302-98F59E43A09D}" destId="{B6FAF5B3-BC17-404C-9248-9345C8770BDB}" srcOrd="1" destOrd="0" parTransId="{74EFF2B7-2E99-4506-85D7-2BE9631FC6F5}" sibTransId="{9E81EAFC-C6F6-4DC1-893B-D7C7522582BB}"/>
    <dgm:cxn modelId="{7A525FB8-C033-4894-8098-A679F62C84BF}" srcId="{88E48D13-37A2-4AEC-9302-98F59E43A09D}" destId="{CE8EE98D-8629-41F7-B003-4D18BA691F1C}" srcOrd="0" destOrd="0" parTransId="{FC96711D-67BF-4864-8F2A-96C37828CE06}" sibTransId="{106EBDF0-F580-422A-A464-877EB828C625}"/>
    <dgm:cxn modelId="{EACEF0CD-7C3D-4839-BE7D-6D1D1D39126F}" srcId="{88E48D13-37A2-4AEC-9302-98F59E43A09D}" destId="{6FB70217-9E31-43A0-B89E-FBFAF88A96E3}" srcOrd="2" destOrd="0" parTransId="{6AF43167-CA61-4C3E-BE27-F2A756AFB4F9}" sibTransId="{BF200C83-0374-4FCE-9735-3EDF486CF030}"/>
    <dgm:cxn modelId="{88EB3D20-41A2-404B-863E-7010B4261323}" type="presParOf" srcId="{4360D457-AD16-43A7-AC9B-13D4735F063B}" destId="{5722CBD1-887E-4358-88E4-26B853758A45}" srcOrd="0" destOrd="0" presId="urn:microsoft.com/office/officeart/2018/2/layout/IconVerticalSolidList"/>
    <dgm:cxn modelId="{95FA76CB-30B1-45A3-A769-81F8782676A4}" type="presParOf" srcId="{5722CBD1-887E-4358-88E4-26B853758A45}" destId="{10D1C8B5-AB3A-4039-9510-F03C7B1199B5}" srcOrd="0" destOrd="0" presId="urn:microsoft.com/office/officeart/2018/2/layout/IconVerticalSolidList"/>
    <dgm:cxn modelId="{BF05B067-FFDD-4A32-BC35-1A1D1CC3762D}" type="presParOf" srcId="{5722CBD1-887E-4358-88E4-26B853758A45}" destId="{A649C5A0-DA73-4382-B95E-94B93F090AFD}" srcOrd="1" destOrd="0" presId="urn:microsoft.com/office/officeart/2018/2/layout/IconVerticalSolidList"/>
    <dgm:cxn modelId="{71261B6F-2A4A-41E3-A643-4C80B4BBCAE6}" type="presParOf" srcId="{5722CBD1-887E-4358-88E4-26B853758A45}" destId="{846AE327-AF7C-41B5-91A3-5BD165FF1530}" srcOrd="2" destOrd="0" presId="urn:microsoft.com/office/officeart/2018/2/layout/IconVerticalSolidList"/>
    <dgm:cxn modelId="{59C70412-02D7-4E85-A7CD-871A76C36875}" type="presParOf" srcId="{5722CBD1-887E-4358-88E4-26B853758A45}" destId="{2FA58040-5DF2-4D45-9B61-FAF67101A7DB}" srcOrd="3" destOrd="0" presId="urn:microsoft.com/office/officeart/2018/2/layout/IconVerticalSolidList"/>
    <dgm:cxn modelId="{9CF2A9AD-DEFD-4C4B-AEC7-E50816229A69}" type="presParOf" srcId="{4360D457-AD16-43A7-AC9B-13D4735F063B}" destId="{5C0B2C3B-A3C0-46EA-89DF-7BFE673B3983}" srcOrd="1" destOrd="0" presId="urn:microsoft.com/office/officeart/2018/2/layout/IconVerticalSolidList"/>
    <dgm:cxn modelId="{164C8E82-18EE-4FC9-B52D-2CB4FD6DC4FD}" type="presParOf" srcId="{4360D457-AD16-43A7-AC9B-13D4735F063B}" destId="{8C749488-4E14-4FFF-835F-DF6742E67DBA}" srcOrd="2" destOrd="0" presId="urn:microsoft.com/office/officeart/2018/2/layout/IconVerticalSolidList"/>
    <dgm:cxn modelId="{5F4D85AB-96EF-4DD5-992E-E9ADA59F0999}" type="presParOf" srcId="{8C749488-4E14-4FFF-835F-DF6742E67DBA}" destId="{D4AFB6F5-0584-4F75-BDB2-5251D191190A}" srcOrd="0" destOrd="0" presId="urn:microsoft.com/office/officeart/2018/2/layout/IconVerticalSolidList"/>
    <dgm:cxn modelId="{4BA4461F-8336-44CE-95D1-2EA6021D75D0}" type="presParOf" srcId="{8C749488-4E14-4FFF-835F-DF6742E67DBA}" destId="{448561B3-1269-4921-B75A-2207E0068022}" srcOrd="1" destOrd="0" presId="urn:microsoft.com/office/officeart/2018/2/layout/IconVerticalSolidList"/>
    <dgm:cxn modelId="{71E82209-5268-40A9-9642-B3E3DC614EAC}" type="presParOf" srcId="{8C749488-4E14-4FFF-835F-DF6742E67DBA}" destId="{773D3F46-CC44-4C12-A746-4378A7F95140}" srcOrd="2" destOrd="0" presId="urn:microsoft.com/office/officeart/2018/2/layout/IconVerticalSolidList"/>
    <dgm:cxn modelId="{257DFF05-144C-4C9F-8B49-B2D9D446AE56}" type="presParOf" srcId="{8C749488-4E14-4FFF-835F-DF6742E67DBA}" destId="{9EC34EAB-0978-4A27-9DF5-F784F48B5058}" srcOrd="3" destOrd="0" presId="urn:microsoft.com/office/officeart/2018/2/layout/IconVerticalSolidList"/>
    <dgm:cxn modelId="{B70BFD36-12F9-4540-9333-6EFDAA08E565}" type="presParOf" srcId="{4360D457-AD16-43A7-AC9B-13D4735F063B}" destId="{5A150029-AFC9-4168-85B5-8AE4D6EA21E2}" srcOrd="3" destOrd="0" presId="urn:microsoft.com/office/officeart/2018/2/layout/IconVerticalSolidList"/>
    <dgm:cxn modelId="{43C1D7C7-4579-45C0-95FE-7500D6669D42}" type="presParOf" srcId="{4360D457-AD16-43A7-AC9B-13D4735F063B}" destId="{2DD03B74-9125-4EF2-8B8F-D39A7A538CD8}" srcOrd="4" destOrd="0" presId="urn:microsoft.com/office/officeart/2018/2/layout/IconVerticalSolidList"/>
    <dgm:cxn modelId="{49CA79F7-C424-42AF-9D30-4529DBA5C585}" type="presParOf" srcId="{2DD03B74-9125-4EF2-8B8F-D39A7A538CD8}" destId="{457DA194-6B6E-4390-AF8E-F560A24012A0}" srcOrd="0" destOrd="0" presId="urn:microsoft.com/office/officeart/2018/2/layout/IconVerticalSolidList"/>
    <dgm:cxn modelId="{D7AD0A90-0921-449E-A717-7239D074FF02}" type="presParOf" srcId="{2DD03B74-9125-4EF2-8B8F-D39A7A538CD8}" destId="{31CACA07-4208-487F-957B-BBD5B208FC45}" srcOrd="1" destOrd="0" presId="urn:microsoft.com/office/officeart/2018/2/layout/IconVerticalSolidList"/>
    <dgm:cxn modelId="{E8CDAA5D-E5D9-4EB6-B506-EF708B47393E}" type="presParOf" srcId="{2DD03B74-9125-4EF2-8B8F-D39A7A538CD8}" destId="{912B46B5-F090-45FD-9EA0-5F71B88B7710}" srcOrd="2" destOrd="0" presId="urn:microsoft.com/office/officeart/2018/2/layout/IconVerticalSolidList"/>
    <dgm:cxn modelId="{16589026-D7D8-4A98-9404-FB6D98AA2C22}" type="presParOf" srcId="{2DD03B74-9125-4EF2-8B8F-D39A7A538CD8}" destId="{260CE9C5-0B6E-49BC-8532-654A32381A80}" srcOrd="3" destOrd="0" presId="urn:microsoft.com/office/officeart/2018/2/layout/IconVerticalSolidList"/>
    <dgm:cxn modelId="{14FCF4E1-7976-498C-9F33-FE7B99890149}" type="presParOf" srcId="{4360D457-AD16-43A7-AC9B-13D4735F063B}" destId="{82C483F8-F165-489C-AD70-779F97E0E2F5}" srcOrd="5" destOrd="0" presId="urn:microsoft.com/office/officeart/2018/2/layout/IconVerticalSolidList"/>
    <dgm:cxn modelId="{44A8533F-904E-4C34-8611-C7CE9A1D9A0B}" type="presParOf" srcId="{4360D457-AD16-43A7-AC9B-13D4735F063B}" destId="{D0D1C49F-FC17-43EB-8F21-17ED39A62343}" srcOrd="6" destOrd="0" presId="urn:microsoft.com/office/officeart/2018/2/layout/IconVerticalSolidList"/>
    <dgm:cxn modelId="{7F930BC4-8AD9-4D70-BB5C-5D744BBC6206}" type="presParOf" srcId="{D0D1C49F-FC17-43EB-8F21-17ED39A62343}" destId="{61F94E86-9408-41EB-A961-A4E9D52997FB}" srcOrd="0" destOrd="0" presId="urn:microsoft.com/office/officeart/2018/2/layout/IconVerticalSolidList"/>
    <dgm:cxn modelId="{7626084F-822D-466C-8780-061250E9A02B}" type="presParOf" srcId="{D0D1C49F-FC17-43EB-8F21-17ED39A62343}" destId="{CB831CA2-6ED4-492C-882F-2D1BD2F7994C}" srcOrd="1" destOrd="0" presId="urn:microsoft.com/office/officeart/2018/2/layout/IconVerticalSolidList"/>
    <dgm:cxn modelId="{DD1A0F63-65E2-49AD-9597-04646ED536C7}" type="presParOf" srcId="{D0D1C49F-FC17-43EB-8F21-17ED39A62343}" destId="{2105B39B-A9CA-4C33-A78D-3F6B58E3B852}" srcOrd="2" destOrd="0" presId="urn:microsoft.com/office/officeart/2018/2/layout/IconVerticalSolidList"/>
    <dgm:cxn modelId="{9EEF1D5F-3FA7-43CD-985B-9ECB9858F787}" type="presParOf" srcId="{D0D1C49F-FC17-43EB-8F21-17ED39A62343}" destId="{91B1E378-06D2-4689-99A1-524A5D5AE75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C88D76-C2D7-43E1-9153-172BF0035401}" type="doc">
      <dgm:prSet loTypeId="urn:microsoft.com/office/officeart/2016/7/layout/VerticalSolidActionList" loCatId="List" qsTypeId="urn:microsoft.com/office/officeart/2005/8/quickstyle/simple1" qsCatId="simple" csTypeId="urn:microsoft.com/office/officeart/2005/8/colors/accent1_2" csCatId="accent1" phldr="1"/>
      <dgm:spPr/>
      <dgm:t>
        <a:bodyPr/>
        <a:lstStyle/>
        <a:p>
          <a:endParaRPr lang="en-US"/>
        </a:p>
      </dgm:t>
    </dgm:pt>
    <dgm:pt modelId="{1DAE865D-B45D-4CBC-A333-DDD815415F1D}">
      <dgm:prSet/>
      <dgm:spPr/>
      <dgm:t>
        <a:bodyPr/>
        <a:lstStyle/>
        <a:p>
          <a:endParaRPr lang="en-US" b="1" dirty="0"/>
        </a:p>
      </dgm:t>
    </dgm:pt>
    <dgm:pt modelId="{84808AE6-4B3F-4219-ABE1-3953F8BF6F00}" type="parTrans" cxnId="{37DC9010-C636-41D6-94D8-4F3FBEA9BD9E}">
      <dgm:prSet/>
      <dgm:spPr/>
      <dgm:t>
        <a:bodyPr/>
        <a:lstStyle/>
        <a:p>
          <a:endParaRPr lang="en-US"/>
        </a:p>
      </dgm:t>
    </dgm:pt>
    <dgm:pt modelId="{1037B001-7048-40EA-9E62-FCEB9475050C}" type="sibTrans" cxnId="{37DC9010-C636-41D6-94D8-4F3FBEA9BD9E}">
      <dgm:prSet/>
      <dgm:spPr/>
      <dgm:t>
        <a:bodyPr/>
        <a:lstStyle/>
        <a:p>
          <a:endParaRPr lang="en-US"/>
        </a:p>
      </dgm:t>
    </dgm:pt>
    <dgm:pt modelId="{9DCBC557-3395-492E-8891-6D0714F1EDEA}">
      <dgm:prSet/>
      <dgm:spPr/>
      <dgm:t>
        <a:bodyPr/>
        <a:lstStyle/>
        <a:p>
          <a:pPr algn="ctr"/>
          <a:r>
            <a:rPr lang="en-US" b="0" dirty="0"/>
            <a:t>Thank you and have a wonderful day!</a:t>
          </a:r>
        </a:p>
      </dgm:t>
    </dgm:pt>
    <dgm:pt modelId="{FCF57258-44EF-4C8F-B65F-FF9DEA31DEAC}" type="parTrans" cxnId="{E071F433-E97A-491A-89F1-885ED21BA1DB}">
      <dgm:prSet/>
      <dgm:spPr/>
      <dgm:t>
        <a:bodyPr/>
        <a:lstStyle/>
        <a:p>
          <a:endParaRPr lang="en-US"/>
        </a:p>
      </dgm:t>
    </dgm:pt>
    <dgm:pt modelId="{0A83008C-3857-400F-BC00-45ACC6099A1B}" type="sibTrans" cxnId="{E071F433-E97A-491A-89F1-885ED21BA1DB}">
      <dgm:prSet/>
      <dgm:spPr/>
      <dgm:t>
        <a:bodyPr/>
        <a:lstStyle/>
        <a:p>
          <a:endParaRPr lang="en-US"/>
        </a:p>
      </dgm:t>
    </dgm:pt>
    <dgm:pt modelId="{D9F48EBF-D5C1-4678-A725-527114781AE3}" type="pres">
      <dgm:prSet presAssocID="{8CC88D76-C2D7-43E1-9153-172BF0035401}" presName="Name0" presStyleCnt="0">
        <dgm:presLayoutVars>
          <dgm:dir/>
          <dgm:animLvl val="lvl"/>
          <dgm:resizeHandles val="exact"/>
        </dgm:presLayoutVars>
      </dgm:prSet>
      <dgm:spPr/>
    </dgm:pt>
    <dgm:pt modelId="{483B6CCC-6AB9-4030-9ACE-7290AFFCBC30}" type="pres">
      <dgm:prSet presAssocID="{1DAE865D-B45D-4CBC-A333-DDD815415F1D}" presName="linNode" presStyleCnt="0"/>
      <dgm:spPr/>
    </dgm:pt>
    <dgm:pt modelId="{DD13F91A-F121-47AF-AE0E-B8D067560E38}" type="pres">
      <dgm:prSet presAssocID="{1DAE865D-B45D-4CBC-A333-DDD815415F1D}" presName="parentText" presStyleLbl="alignNode1" presStyleIdx="0" presStyleCnt="1" custFlipHor="0" custScaleX="25253" custLinFactNeighborX="-10108" custLinFactNeighborY="29">
        <dgm:presLayoutVars>
          <dgm:chMax val="1"/>
          <dgm:bulletEnabled/>
        </dgm:presLayoutVars>
      </dgm:prSet>
      <dgm:spPr/>
    </dgm:pt>
    <dgm:pt modelId="{8B84AC48-1A32-4398-9189-03916EF985FF}" type="pres">
      <dgm:prSet presAssocID="{1DAE865D-B45D-4CBC-A333-DDD815415F1D}" presName="descendantText" presStyleLbl="alignAccFollowNode1" presStyleIdx="0" presStyleCnt="1" custScaleX="116670">
        <dgm:presLayoutVars>
          <dgm:bulletEnabled/>
        </dgm:presLayoutVars>
      </dgm:prSet>
      <dgm:spPr/>
    </dgm:pt>
  </dgm:ptLst>
  <dgm:cxnLst>
    <dgm:cxn modelId="{37DC9010-C636-41D6-94D8-4F3FBEA9BD9E}" srcId="{8CC88D76-C2D7-43E1-9153-172BF0035401}" destId="{1DAE865D-B45D-4CBC-A333-DDD815415F1D}" srcOrd="0" destOrd="0" parTransId="{84808AE6-4B3F-4219-ABE1-3953F8BF6F00}" sibTransId="{1037B001-7048-40EA-9E62-FCEB9475050C}"/>
    <dgm:cxn modelId="{E071F433-E97A-491A-89F1-885ED21BA1DB}" srcId="{1DAE865D-B45D-4CBC-A333-DDD815415F1D}" destId="{9DCBC557-3395-492E-8891-6D0714F1EDEA}" srcOrd="0" destOrd="0" parTransId="{FCF57258-44EF-4C8F-B65F-FF9DEA31DEAC}" sibTransId="{0A83008C-3857-400F-BC00-45ACC6099A1B}"/>
    <dgm:cxn modelId="{07D14D84-975B-4F7E-9E30-751EBB26BF28}" type="presOf" srcId="{1DAE865D-B45D-4CBC-A333-DDD815415F1D}" destId="{DD13F91A-F121-47AF-AE0E-B8D067560E38}" srcOrd="0" destOrd="0" presId="urn:microsoft.com/office/officeart/2016/7/layout/VerticalSolidActionList"/>
    <dgm:cxn modelId="{962A9494-BC2A-4E19-8CC2-EC39AC29BE83}" type="presOf" srcId="{8CC88D76-C2D7-43E1-9153-172BF0035401}" destId="{D9F48EBF-D5C1-4678-A725-527114781AE3}" srcOrd="0" destOrd="0" presId="urn:microsoft.com/office/officeart/2016/7/layout/VerticalSolidActionList"/>
    <dgm:cxn modelId="{9B418BBE-41CB-46BB-91D9-637902E7C9FB}" type="presOf" srcId="{9DCBC557-3395-492E-8891-6D0714F1EDEA}" destId="{8B84AC48-1A32-4398-9189-03916EF985FF}" srcOrd="0" destOrd="0" presId="urn:microsoft.com/office/officeart/2016/7/layout/VerticalSolidActionList"/>
    <dgm:cxn modelId="{20EDA1E4-7098-4BB0-8177-126BFABCC710}" type="presParOf" srcId="{D9F48EBF-D5C1-4678-A725-527114781AE3}" destId="{483B6CCC-6AB9-4030-9ACE-7290AFFCBC30}" srcOrd="0" destOrd="0" presId="urn:microsoft.com/office/officeart/2016/7/layout/VerticalSolidActionList"/>
    <dgm:cxn modelId="{E39E1698-CF44-4574-B03C-4BEA449A0A3B}" type="presParOf" srcId="{483B6CCC-6AB9-4030-9ACE-7290AFFCBC30}" destId="{DD13F91A-F121-47AF-AE0E-B8D067560E38}" srcOrd="0" destOrd="0" presId="urn:microsoft.com/office/officeart/2016/7/layout/VerticalSolidActionList"/>
    <dgm:cxn modelId="{CAFC11AB-0E18-47A7-828D-26C86A0AB4B1}" type="presParOf" srcId="{483B6CCC-6AB9-4030-9ACE-7290AFFCBC30}" destId="{8B84AC48-1A32-4398-9189-03916EF985FF}"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738C5-9948-4692-B881-08B4C98D1E4F}">
      <dsp:nvSpPr>
        <dsp:cNvPr id="0" name=""/>
        <dsp:cNvSpPr/>
      </dsp:nvSpPr>
      <dsp:spPr>
        <a:xfrm>
          <a:off x="0" y="1028497"/>
          <a:ext cx="5686164" cy="58432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1310" tIns="291592" rIns="44131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Lisa Racine</a:t>
          </a:r>
        </a:p>
      </dsp:txBody>
      <dsp:txXfrm>
        <a:off x="0" y="1028497"/>
        <a:ext cx="5686164" cy="584325"/>
      </dsp:txXfrm>
    </dsp:sp>
    <dsp:sp modelId="{4131A480-0910-43B3-97FA-D8706B3A7795}">
      <dsp:nvSpPr>
        <dsp:cNvPr id="0" name=""/>
        <dsp:cNvSpPr/>
      </dsp:nvSpPr>
      <dsp:spPr>
        <a:xfrm>
          <a:off x="284308" y="821857"/>
          <a:ext cx="3980314"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446" tIns="0" rIns="150446" bIns="0" numCol="1" spcCol="1270" anchor="ctr" anchorCtr="0">
          <a:noAutofit/>
        </a:bodyPr>
        <a:lstStyle/>
        <a:p>
          <a:pPr marL="0" lvl="0" indent="0" algn="l" defTabSz="622300">
            <a:lnSpc>
              <a:spcPct val="90000"/>
            </a:lnSpc>
            <a:spcBef>
              <a:spcPct val="0"/>
            </a:spcBef>
            <a:spcAft>
              <a:spcPct val="35000"/>
            </a:spcAft>
            <a:buNone/>
          </a:pPr>
          <a:r>
            <a:rPr lang="en-US" sz="1400" b="1" kern="1200"/>
            <a:t>Director: </a:t>
          </a:r>
          <a:endParaRPr lang="en-US" sz="1400" kern="1200"/>
        </a:p>
      </dsp:txBody>
      <dsp:txXfrm>
        <a:off x="304483" y="842032"/>
        <a:ext cx="3939964" cy="372930"/>
      </dsp:txXfrm>
    </dsp:sp>
    <dsp:sp modelId="{B6F0B7A5-1AF5-4981-9AAC-5DFC2DA91E3F}">
      <dsp:nvSpPr>
        <dsp:cNvPr id="0" name=""/>
        <dsp:cNvSpPr/>
      </dsp:nvSpPr>
      <dsp:spPr>
        <a:xfrm>
          <a:off x="0" y="1895062"/>
          <a:ext cx="5686164" cy="103635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1310" tIns="291592" rIns="44131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Brandon Alfaro</a:t>
          </a:r>
        </a:p>
        <a:p>
          <a:pPr marL="114300" lvl="1" indent="-114300" algn="l" defTabSz="622300">
            <a:lnSpc>
              <a:spcPct val="90000"/>
            </a:lnSpc>
            <a:spcBef>
              <a:spcPct val="0"/>
            </a:spcBef>
            <a:spcAft>
              <a:spcPct val="15000"/>
            </a:spcAft>
            <a:buChar char="•"/>
          </a:pPr>
          <a:r>
            <a:rPr lang="en-US" sz="1400" kern="1200"/>
            <a:t>Brianne Goodman</a:t>
          </a:r>
        </a:p>
        <a:p>
          <a:pPr marL="114300" lvl="1" indent="-114300" algn="l" defTabSz="622300">
            <a:lnSpc>
              <a:spcPct val="90000"/>
            </a:lnSpc>
            <a:spcBef>
              <a:spcPct val="0"/>
            </a:spcBef>
            <a:spcAft>
              <a:spcPct val="15000"/>
            </a:spcAft>
            <a:buChar char="•"/>
          </a:pPr>
          <a:r>
            <a:rPr lang="en-US" sz="1400" kern="1200"/>
            <a:t>Carolyn Shamowski</a:t>
          </a:r>
        </a:p>
      </dsp:txBody>
      <dsp:txXfrm>
        <a:off x="0" y="1895062"/>
        <a:ext cx="5686164" cy="1036350"/>
      </dsp:txXfrm>
    </dsp:sp>
    <dsp:sp modelId="{7B1DAE4A-4ED7-4982-8087-5CC84E4B3B63}">
      <dsp:nvSpPr>
        <dsp:cNvPr id="0" name=""/>
        <dsp:cNvSpPr/>
      </dsp:nvSpPr>
      <dsp:spPr>
        <a:xfrm>
          <a:off x="284308" y="1688422"/>
          <a:ext cx="3980314"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446" tIns="0" rIns="150446" bIns="0" numCol="1" spcCol="1270" anchor="ctr" anchorCtr="0">
          <a:noAutofit/>
        </a:bodyPr>
        <a:lstStyle/>
        <a:p>
          <a:pPr marL="0" lvl="0" indent="0" algn="l" defTabSz="622300">
            <a:lnSpc>
              <a:spcPct val="90000"/>
            </a:lnSpc>
            <a:spcBef>
              <a:spcPct val="0"/>
            </a:spcBef>
            <a:spcAft>
              <a:spcPct val="35000"/>
            </a:spcAft>
            <a:buNone/>
          </a:pPr>
          <a:r>
            <a:rPr lang="en-US" sz="1400" b="1" kern="1200"/>
            <a:t>University Events Specialists:</a:t>
          </a:r>
          <a:endParaRPr lang="en-US" sz="1400" kern="1200"/>
        </a:p>
      </dsp:txBody>
      <dsp:txXfrm>
        <a:off x="304483" y="1708597"/>
        <a:ext cx="3939964" cy="372930"/>
      </dsp:txXfrm>
    </dsp:sp>
    <dsp:sp modelId="{8383062B-69B0-4AA2-880B-C2880D9EACD6}">
      <dsp:nvSpPr>
        <dsp:cNvPr id="0" name=""/>
        <dsp:cNvSpPr/>
      </dsp:nvSpPr>
      <dsp:spPr>
        <a:xfrm>
          <a:off x="0" y="3213652"/>
          <a:ext cx="5686164" cy="58432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1310" tIns="291592" rIns="44131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Hector Osbaldo Riestra</a:t>
          </a:r>
        </a:p>
      </dsp:txBody>
      <dsp:txXfrm>
        <a:off x="0" y="3213652"/>
        <a:ext cx="5686164" cy="584325"/>
      </dsp:txXfrm>
    </dsp:sp>
    <dsp:sp modelId="{9C2C010D-B52E-40BA-86BD-3FA73EC39B8D}">
      <dsp:nvSpPr>
        <dsp:cNvPr id="0" name=""/>
        <dsp:cNvSpPr/>
      </dsp:nvSpPr>
      <dsp:spPr>
        <a:xfrm>
          <a:off x="284308" y="3007012"/>
          <a:ext cx="3980314"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446" tIns="0" rIns="150446" bIns="0" numCol="1" spcCol="1270" anchor="ctr" anchorCtr="0">
          <a:noAutofit/>
        </a:bodyPr>
        <a:lstStyle/>
        <a:p>
          <a:pPr marL="0" lvl="0" indent="0" algn="l" defTabSz="622300">
            <a:lnSpc>
              <a:spcPct val="90000"/>
            </a:lnSpc>
            <a:spcBef>
              <a:spcPct val="0"/>
            </a:spcBef>
            <a:spcAft>
              <a:spcPct val="35000"/>
            </a:spcAft>
            <a:buNone/>
          </a:pPr>
          <a:r>
            <a:rPr lang="en-US" sz="1400" b="1" kern="1200"/>
            <a:t>University Events Operations Specialist:</a:t>
          </a:r>
          <a:endParaRPr lang="en-US" sz="1400" kern="1200"/>
        </a:p>
      </dsp:txBody>
      <dsp:txXfrm>
        <a:off x="304483" y="3027187"/>
        <a:ext cx="3939964" cy="372930"/>
      </dsp:txXfrm>
    </dsp:sp>
    <dsp:sp modelId="{EF848306-1620-4804-8750-2BB7D697CA74}">
      <dsp:nvSpPr>
        <dsp:cNvPr id="0" name=""/>
        <dsp:cNvSpPr/>
      </dsp:nvSpPr>
      <dsp:spPr>
        <a:xfrm>
          <a:off x="0" y="4080217"/>
          <a:ext cx="5686164" cy="58432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1310" tIns="291592" rIns="441310"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Michelle Dietz</a:t>
          </a:r>
        </a:p>
      </dsp:txBody>
      <dsp:txXfrm>
        <a:off x="0" y="4080217"/>
        <a:ext cx="5686164" cy="584325"/>
      </dsp:txXfrm>
    </dsp:sp>
    <dsp:sp modelId="{14684634-5C39-4D7B-90C4-759E239F3CA2}">
      <dsp:nvSpPr>
        <dsp:cNvPr id="0" name=""/>
        <dsp:cNvSpPr/>
      </dsp:nvSpPr>
      <dsp:spPr>
        <a:xfrm>
          <a:off x="284308" y="3873577"/>
          <a:ext cx="3980314"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446" tIns="0" rIns="150446" bIns="0" numCol="1" spcCol="1270" anchor="ctr" anchorCtr="0">
          <a:noAutofit/>
        </a:bodyPr>
        <a:lstStyle/>
        <a:p>
          <a:pPr marL="0" lvl="0" indent="0" algn="l" defTabSz="622300">
            <a:lnSpc>
              <a:spcPct val="90000"/>
            </a:lnSpc>
            <a:spcBef>
              <a:spcPct val="0"/>
            </a:spcBef>
            <a:spcAft>
              <a:spcPct val="35000"/>
            </a:spcAft>
            <a:buNone/>
          </a:pPr>
          <a:r>
            <a:rPr lang="en-US" sz="1400" b="1" kern="1200"/>
            <a:t>University Events Support Coordinator: </a:t>
          </a:r>
          <a:endParaRPr lang="en-US" sz="1400" kern="1200"/>
        </a:p>
      </dsp:txBody>
      <dsp:txXfrm>
        <a:off x="304483" y="3893752"/>
        <a:ext cx="3939964"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422365-EA07-4B12-924A-773FFABC5124}">
      <dsp:nvSpPr>
        <dsp:cNvPr id="0" name=""/>
        <dsp:cNvSpPr/>
      </dsp:nvSpPr>
      <dsp:spPr>
        <a:xfrm>
          <a:off x="0" y="554246"/>
          <a:ext cx="4229100" cy="40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5ED1C1-52CC-461F-8FCB-11E746E4BA21}">
      <dsp:nvSpPr>
        <dsp:cNvPr id="0" name=""/>
        <dsp:cNvSpPr/>
      </dsp:nvSpPr>
      <dsp:spPr>
        <a:xfrm>
          <a:off x="211455" y="318086"/>
          <a:ext cx="2960370" cy="4723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895" tIns="0" rIns="111895" bIns="0" numCol="1" spcCol="1270" anchor="ctr" anchorCtr="0">
          <a:noAutofit/>
        </a:bodyPr>
        <a:lstStyle/>
        <a:p>
          <a:pPr marL="0" lvl="0" indent="0" algn="l" defTabSz="711200">
            <a:lnSpc>
              <a:spcPct val="90000"/>
            </a:lnSpc>
            <a:spcBef>
              <a:spcPct val="0"/>
            </a:spcBef>
            <a:spcAft>
              <a:spcPct val="35000"/>
            </a:spcAft>
            <a:buNone/>
          </a:pPr>
          <a:r>
            <a:rPr lang="en-US" sz="1600" kern="1200"/>
            <a:t>- click box</a:t>
          </a:r>
        </a:p>
      </dsp:txBody>
      <dsp:txXfrm>
        <a:off x="234512" y="341143"/>
        <a:ext cx="2914256" cy="426206"/>
      </dsp:txXfrm>
    </dsp:sp>
    <dsp:sp modelId="{0CE5C8EE-0E38-42CB-BC7E-0698B0A26DF5}">
      <dsp:nvSpPr>
        <dsp:cNvPr id="0" name=""/>
        <dsp:cNvSpPr/>
      </dsp:nvSpPr>
      <dsp:spPr>
        <a:xfrm>
          <a:off x="0" y="1280006"/>
          <a:ext cx="4229100" cy="40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10AA00-F261-4996-AC70-A763E04DE01C}">
      <dsp:nvSpPr>
        <dsp:cNvPr id="0" name=""/>
        <dsp:cNvSpPr/>
      </dsp:nvSpPr>
      <dsp:spPr>
        <a:xfrm>
          <a:off x="211455" y="1043846"/>
          <a:ext cx="2960370" cy="4723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895" tIns="0" rIns="111895" bIns="0" numCol="1" spcCol="1270" anchor="ctr" anchorCtr="0">
          <a:noAutofit/>
        </a:bodyPr>
        <a:lstStyle/>
        <a:p>
          <a:pPr marL="0" lvl="0" indent="0" algn="l" defTabSz="711200">
            <a:lnSpc>
              <a:spcPct val="90000"/>
            </a:lnSpc>
            <a:spcBef>
              <a:spcPct val="0"/>
            </a:spcBef>
            <a:spcAft>
              <a:spcPct val="35000"/>
            </a:spcAft>
            <a:buNone/>
          </a:pPr>
          <a:r>
            <a:rPr lang="en-US" sz="1600" kern="1200"/>
            <a:t>- UE schedules consultation</a:t>
          </a:r>
        </a:p>
      </dsp:txBody>
      <dsp:txXfrm>
        <a:off x="234512" y="1066903"/>
        <a:ext cx="2914256" cy="426206"/>
      </dsp:txXfrm>
    </dsp:sp>
    <dsp:sp modelId="{4DDFA7DB-EC1B-4CBB-8E00-36C37A4E9C14}">
      <dsp:nvSpPr>
        <dsp:cNvPr id="0" name=""/>
        <dsp:cNvSpPr/>
      </dsp:nvSpPr>
      <dsp:spPr>
        <a:xfrm>
          <a:off x="0" y="2005766"/>
          <a:ext cx="4229100" cy="40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7DFDF9-B132-4CFE-961C-CC4609AE3D41}">
      <dsp:nvSpPr>
        <dsp:cNvPr id="0" name=""/>
        <dsp:cNvSpPr/>
      </dsp:nvSpPr>
      <dsp:spPr>
        <a:xfrm>
          <a:off x="211455" y="1769606"/>
          <a:ext cx="2960370" cy="4723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895" tIns="0" rIns="111895" bIns="0" numCol="1" spcCol="1270" anchor="ctr" anchorCtr="0">
          <a:noAutofit/>
        </a:bodyPr>
        <a:lstStyle/>
        <a:p>
          <a:pPr marL="0" lvl="0" indent="0" algn="l" defTabSz="711200">
            <a:lnSpc>
              <a:spcPct val="90000"/>
            </a:lnSpc>
            <a:spcBef>
              <a:spcPct val="0"/>
            </a:spcBef>
            <a:spcAft>
              <a:spcPct val="35000"/>
            </a:spcAft>
            <a:buNone/>
          </a:pPr>
          <a:r>
            <a:rPr lang="en-US" sz="1600" kern="1200"/>
            <a:t>- Planner runs point</a:t>
          </a:r>
        </a:p>
      </dsp:txBody>
      <dsp:txXfrm>
        <a:off x="234512" y="1792663"/>
        <a:ext cx="2914256" cy="426206"/>
      </dsp:txXfrm>
    </dsp:sp>
    <dsp:sp modelId="{E98689F3-D7FD-4D78-AAF1-AEEB23BCB696}">
      <dsp:nvSpPr>
        <dsp:cNvPr id="0" name=""/>
        <dsp:cNvSpPr/>
      </dsp:nvSpPr>
      <dsp:spPr>
        <a:xfrm>
          <a:off x="0" y="2731526"/>
          <a:ext cx="4229100" cy="403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4E97B2-377D-453F-AB7D-780CE3AF2BF9}">
      <dsp:nvSpPr>
        <dsp:cNvPr id="0" name=""/>
        <dsp:cNvSpPr/>
      </dsp:nvSpPr>
      <dsp:spPr>
        <a:xfrm>
          <a:off x="211455" y="2495366"/>
          <a:ext cx="2960370" cy="4723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895" tIns="0" rIns="111895" bIns="0" numCol="1" spcCol="1270" anchor="ctr" anchorCtr="0">
          <a:noAutofit/>
        </a:bodyPr>
        <a:lstStyle/>
        <a:p>
          <a:pPr marL="0" lvl="0" indent="0" algn="l" defTabSz="711200">
            <a:lnSpc>
              <a:spcPct val="90000"/>
            </a:lnSpc>
            <a:spcBef>
              <a:spcPct val="0"/>
            </a:spcBef>
            <a:spcAft>
              <a:spcPct val="35000"/>
            </a:spcAft>
            <a:buNone/>
          </a:pPr>
          <a:r>
            <a:rPr lang="en-US" sz="1600" kern="1200"/>
            <a:t>- require FUA</a:t>
          </a:r>
        </a:p>
      </dsp:txBody>
      <dsp:txXfrm>
        <a:off x="234512" y="2518423"/>
        <a:ext cx="2914256" cy="4262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1C8B5-AB3A-4039-9510-F03C7B1199B5}">
      <dsp:nvSpPr>
        <dsp:cNvPr id="0" name=""/>
        <dsp:cNvSpPr/>
      </dsp:nvSpPr>
      <dsp:spPr>
        <a:xfrm>
          <a:off x="0" y="1633"/>
          <a:ext cx="4711405" cy="82804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9C5A0-DA73-4382-B95E-94B93F090AFD}">
      <dsp:nvSpPr>
        <dsp:cNvPr id="0" name=""/>
        <dsp:cNvSpPr/>
      </dsp:nvSpPr>
      <dsp:spPr>
        <a:xfrm>
          <a:off x="250482" y="187943"/>
          <a:ext cx="455423" cy="4554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A58040-5DF2-4D45-9B61-FAF67101A7DB}">
      <dsp:nvSpPr>
        <dsp:cNvPr id="0" name=""/>
        <dsp:cNvSpPr/>
      </dsp:nvSpPr>
      <dsp:spPr>
        <a:xfrm>
          <a:off x="956388" y="1633"/>
          <a:ext cx="3755016" cy="82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4" tIns="87634" rIns="87634" bIns="87634" numCol="1" spcCol="1270" anchor="ctr" anchorCtr="0">
          <a:noAutofit/>
        </a:bodyPr>
        <a:lstStyle/>
        <a:p>
          <a:pPr marL="0" lvl="0" indent="0" algn="l" defTabSz="622300">
            <a:lnSpc>
              <a:spcPct val="100000"/>
            </a:lnSpc>
            <a:spcBef>
              <a:spcPct val="0"/>
            </a:spcBef>
            <a:spcAft>
              <a:spcPct val="35000"/>
            </a:spcAft>
            <a:buNone/>
          </a:pPr>
          <a:r>
            <a:rPr lang="en-US" sz="1400" kern="1200"/>
            <a:t>Submit – Submit your 25live with “Consultation Appointment Requested” resource selected</a:t>
          </a:r>
        </a:p>
      </dsp:txBody>
      <dsp:txXfrm>
        <a:off x="956388" y="1633"/>
        <a:ext cx="3755016" cy="828041"/>
      </dsp:txXfrm>
    </dsp:sp>
    <dsp:sp modelId="{D4AFB6F5-0584-4F75-BDB2-5251D191190A}">
      <dsp:nvSpPr>
        <dsp:cNvPr id="0" name=""/>
        <dsp:cNvSpPr/>
      </dsp:nvSpPr>
      <dsp:spPr>
        <a:xfrm>
          <a:off x="0" y="1036686"/>
          <a:ext cx="4711405" cy="82804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8561B3-1269-4921-B75A-2207E0068022}">
      <dsp:nvSpPr>
        <dsp:cNvPr id="0" name=""/>
        <dsp:cNvSpPr/>
      </dsp:nvSpPr>
      <dsp:spPr>
        <a:xfrm>
          <a:off x="250482" y="1222995"/>
          <a:ext cx="455423" cy="4554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C34EAB-0978-4A27-9DF5-F784F48B5058}">
      <dsp:nvSpPr>
        <dsp:cNvPr id="0" name=""/>
        <dsp:cNvSpPr/>
      </dsp:nvSpPr>
      <dsp:spPr>
        <a:xfrm>
          <a:off x="956388" y="1036686"/>
          <a:ext cx="3755016" cy="82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4" tIns="87634" rIns="87634" bIns="87634" numCol="1" spcCol="1270" anchor="ctr" anchorCtr="0">
          <a:noAutofit/>
        </a:bodyPr>
        <a:lstStyle/>
        <a:p>
          <a:pPr marL="0" lvl="0" indent="0" algn="l" defTabSz="622300">
            <a:lnSpc>
              <a:spcPct val="100000"/>
            </a:lnSpc>
            <a:spcBef>
              <a:spcPct val="0"/>
            </a:spcBef>
            <a:spcAft>
              <a:spcPct val="35000"/>
            </a:spcAft>
            <a:buNone/>
          </a:pPr>
          <a:r>
            <a:rPr lang="en-US" sz="1400" kern="1200"/>
            <a:t>Schedule – Event Specialist will contact you to schedule a consultation appointment</a:t>
          </a:r>
        </a:p>
      </dsp:txBody>
      <dsp:txXfrm>
        <a:off x="956388" y="1036686"/>
        <a:ext cx="3755016" cy="828041"/>
      </dsp:txXfrm>
    </dsp:sp>
    <dsp:sp modelId="{457DA194-6B6E-4390-AF8E-F560A24012A0}">
      <dsp:nvSpPr>
        <dsp:cNvPr id="0" name=""/>
        <dsp:cNvSpPr/>
      </dsp:nvSpPr>
      <dsp:spPr>
        <a:xfrm>
          <a:off x="0" y="2071738"/>
          <a:ext cx="4711405" cy="82804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CACA07-4208-487F-957B-BBD5B208FC45}">
      <dsp:nvSpPr>
        <dsp:cNvPr id="0" name=""/>
        <dsp:cNvSpPr/>
      </dsp:nvSpPr>
      <dsp:spPr>
        <a:xfrm>
          <a:off x="250482" y="2258048"/>
          <a:ext cx="455423" cy="4554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0CE9C5-0B6E-49BC-8532-654A32381A80}">
      <dsp:nvSpPr>
        <dsp:cNvPr id="0" name=""/>
        <dsp:cNvSpPr/>
      </dsp:nvSpPr>
      <dsp:spPr>
        <a:xfrm>
          <a:off x="956388" y="2071738"/>
          <a:ext cx="3755016" cy="82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4" tIns="87634" rIns="87634" bIns="87634" numCol="1" spcCol="1270" anchor="ctr" anchorCtr="0">
          <a:noAutofit/>
        </a:bodyPr>
        <a:lstStyle/>
        <a:p>
          <a:pPr marL="0" lvl="0" indent="0" algn="l" defTabSz="622300">
            <a:lnSpc>
              <a:spcPct val="100000"/>
            </a:lnSpc>
            <a:spcBef>
              <a:spcPct val="0"/>
            </a:spcBef>
            <a:spcAft>
              <a:spcPct val="35000"/>
            </a:spcAft>
            <a:buNone/>
          </a:pPr>
          <a:r>
            <a:rPr lang="en-US" sz="1400" kern="1200"/>
            <a:t>Review – Review the reservation details, layout, and service provider needs at the appointment</a:t>
          </a:r>
        </a:p>
      </dsp:txBody>
      <dsp:txXfrm>
        <a:off x="956388" y="2071738"/>
        <a:ext cx="3755016" cy="828041"/>
      </dsp:txXfrm>
    </dsp:sp>
    <dsp:sp modelId="{61F94E86-9408-41EB-A961-A4E9D52997FB}">
      <dsp:nvSpPr>
        <dsp:cNvPr id="0" name=""/>
        <dsp:cNvSpPr/>
      </dsp:nvSpPr>
      <dsp:spPr>
        <a:xfrm>
          <a:off x="0" y="3106791"/>
          <a:ext cx="4711405" cy="82804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831CA2-6ED4-492C-882F-2D1BD2F7994C}">
      <dsp:nvSpPr>
        <dsp:cNvPr id="0" name=""/>
        <dsp:cNvSpPr/>
      </dsp:nvSpPr>
      <dsp:spPr>
        <a:xfrm>
          <a:off x="250482" y="3293100"/>
          <a:ext cx="455423" cy="45542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B1E378-06D2-4689-99A1-524A5D5AE752}">
      <dsp:nvSpPr>
        <dsp:cNvPr id="0" name=""/>
        <dsp:cNvSpPr/>
      </dsp:nvSpPr>
      <dsp:spPr>
        <a:xfrm>
          <a:off x="956388" y="3106791"/>
          <a:ext cx="3755016" cy="82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4" tIns="87634" rIns="87634" bIns="87634" numCol="1" spcCol="1270" anchor="ctr" anchorCtr="0">
          <a:noAutofit/>
        </a:bodyPr>
        <a:lstStyle/>
        <a:p>
          <a:pPr marL="0" lvl="0" indent="0" algn="l" defTabSz="622300">
            <a:lnSpc>
              <a:spcPct val="100000"/>
            </a:lnSpc>
            <a:spcBef>
              <a:spcPct val="0"/>
            </a:spcBef>
            <a:spcAft>
              <a:spcPct val="35000"/>
            </a:spcAft>
            <a:buNone/>
          </a:pPr>
          <a:r>
            <a:rPr lang="en-US" sz="1400" kern="1200"/>
            <a:t>Mark – Mark your calendar with the due date for any final changes</a:t>
          </a:r>
        </a:p>
      </dsp:txBody>
      <dsp:txXfrm>
        <a:off x="956388" y="3106791"/>
        <a:ext cx="3755016" cy="8280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84AC48-1A32-4398-9189-03916EF985FF}">
      <dsp:nvSpPr>
        <dsp:cNvPr id="0" name=""/>
        <dsp:cNvSpPr/>
      </dsp:nvSpPr>
      <dsp:spPr>
        <a:xfrm>
          <a:off x="275961" y="0"/>
          <a:ext cx="4397436" cy="393646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3131" tIns="999863" rIns="73131" bIns="999863" numCol="1" spcCol="1270" anchor="ctr" anchorCtr="0">
          <a:noAutofit/>
        </a:bodyPr>
        <a:lstStyle/>
        <a:p>
          <a:pPr marL="0" lvl="0" indent="0" algn="ctr" defTabSz="1066800">
            <a:lnSpc>
              <a:spcPct val="90000"/>
            </a:lnSpc>
            <a:spcBef>
              <a:spcPct val="0"/>
            </a:spcBef>
            <a:spcAft>
              <a:spcPct val="35000"/>
            </a:spcAft>
            <a:buNone/>
          </a:pPr>
          <a:r>
            <a:rPr lang="en-US" sz="2400" b="0" kern="1200" dirty="0"/>
            <a:t>Thank you and have a wonderful day!</a:t>
          </a:r>
        </a:p>
      </dsp:txBody>
      <dsp:txXfrm>
        <a:off x="275961" y="0"/>
        <a:ext cx="4397436" cy="3936467"/>
      </dsp:txXfrm>
    </dsp:sp>
    <dsp:sp modelId="{DD13F91A-F121-47AF-AE0E-B8D067560E38}">
      <dsp:nvSpPr>
        <dsp:cNvPr id="0" name=""/>
        <dsp:cNvSpPr/>
      </dsp:nvSpPr>
      <dsp:spPr>
        <a:xfrm>
          <a:off x="0" y="0"/>
          <a:ext cx="237954" cy="3936467"/>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862" tIns="388835" rIns="49862" bIns="388835" numCol="1" spcCol="1270" anchor="ctr" anchorCtr="0">
          <a:noAutofit/>
        </a:bodyPr>
        <a:lstStyle/>
        <a:p>
          <a:pPr marL="0" lvl="0" indent="0" algn="ctr" defTabSz="1244600">
            <a:lnSpc>
              <a:spcPct val="90000"/>
            </a:lnSpc>
            <a:spcBef>
              <a:spcPct val="0"/>
            </a:spcBef>
            <a:spcAft>
              <a:spcPct val="35000"/>
            </a:spcAft>
            <a:buNone/>
          </a:pPr>
          <a:endParaRPr lang="en-US" sz="2800" b="1" kern="1200" dirty="0"/>
        </a:p>
      </dsp:txBody>
      <dsp:txXfrm>
        <a:off x="0" y="0"/>
        <a:ext cx="237954" cy="393646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72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59388" y="0"/>
            <a:ext cx="4022725" cy="350838"/>
          </a:xfrm>
          <a:prstGeom prst="rect">
            <a:avLst/>
          </a:prstGeom>
        </p:spPr>
        <p:txBody>
          <a:bodyPr vert="horz" lIns="91440" tIns="45720" rIns="91440" bIns="45720" rtlCol="0"/>
          <a:lstStyle>
            <a:lvl1pPr algn="r">
              <a:defRPr sz="1200"/>
            </a:lvl1pPr>
          </a:lstStyle>
          <a:p>
            <a:fld id="{95BD107D-CDBC-4D4A-9350-BCB70DD034E9}" type="datetimeFigureOut">
              <a:rPr lang="en-US" smtClean="0"/>
              <a:t>4/16/2024</a:t>
            </a:fld>
            <a:endParaRPr lang="en-US"/>
          </a:p>
        </p:txBody>
      </p:sp>
      <p:sp>
        <p:nvSpPr>
          <p:cNvPr id="4" name="Slide Image Placeholder 3"/>
          <p:cNvSpPr>
            <a:spLocks noGrp="1" noRot="1" noChangeAspect="1"/>
          </p:cNvSpPr>
          <p:nvPr>
            <p:ph type="sldImg" idx="2"/>
          </p:nvPr>
        </p:nvSpPr>
        <p:spPr>
          <a:xfrm>
            <a:off x="2546350" y="873125"/>
            <a:ext cx="4191000" cy="23574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8688" y="3362325"/>
            <a:ext cx="7426325" cy="27495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34163"/>
            <a:ext cx="4022725" cy="3508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59388" y="6634163"/>
            <a:ext cx="4022725" cy="350837"/>
          </a:xfrm>
          <a:prstGeom prst="rect">
            <a:avLst/>
          </a:prstGeom>
        </p:spPr>
        <p:txBody>
          <a:bodyPr vert="horz" lIns="91440" tIns="45720" rIns="91440" bIns="45720" rtlCol="0" anchor="b"/>
          <a:lstStyle>
            <a:lvl1pPr algn="r">
              <a:defRPr sz="1200"/>
            </a:lvl1pPr>
          </a:lstStyle>
          <a:p>
            <a:fld id="{093DD70B-F2C5-4C97-8004-D2B2C00B7C33}" type="slidenum">
              <a:rPr lang="en-US" smtClean="0"/>
              <a:t>‹#›</a:t>
            </a:fld>
            <a:endParaRPr lang="en-US"/>
          </a:p>
        </p:txBody>
      </p:sp>
    </p:spTree>
    <p:extLst>
      <p:ext uri="{BB962C8B-B14F-4D97-AF65-F5344CB8AC3E}">
        <p14:creationId xmlns:p14="http://schemas.microsoft.com/office/powerpoint/2010/main" val="455552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Hector- welcomes everybody in </a:t>
            </a:r>
          </a:p>
        </p:txBody>
      </p:sp>
      <p:sp>
        <p:nvSpPr>
          <p:cNvPr id="4" name="Slide Number Placeholder 3"/>
          <p:cNvSpPr>
            <a:spLocks noGrp="1"/>
          </p:cNvSpPr>
          <p:nvPr>
            <p:ph type="sldNum" sz="quarter" idx="5"/>
          </p:nvPr>
        </p:nvSpPr>
        <p:spPr/>
        <p:txBody>
          <a:bodyPr/>
          <a:lstStyle/>
          <a:p>
            <a:fld id="{480F23E3-B6E5-419F-A8C6-3403B2463737}" type="slidenum">
              <a:rPr lang="en-US" smtClean="0"/>
              <a:t>1</a:t>
            </a:fld>
            <a:endParaRPr lang="en-US"/>
          </a:p>
        </p:txBody>
      </p:sp>
    </p:spTree>
    <p:extLst>
      <p:ext uri="{BB962C8B-B14F-4D97-AF65-F5344CB8AC3E}">
        <p14:creationId xmlns:p14="http://schemas.microsoft.com/office/powerpoint/2010/main" val="592453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Carolyn – this is a transition slide so you can start talking about inputting a set up time and a pre – event time the next slide has the visual</a:t>
            </a:r>
          </a:p>
        </p:txBody>
      </p:sp>
      <p:sp>
        <p:nvSpPr>
          <p:cNvPr id="4" name="Slide Number Placeholder 3"/>
          <p:cNvSpPr>
            <a:spLocks noGrp="1"/>
          </p:cNvSpPr>
          <p:nvPr>
            <p:ph type="sldNum" sz="quarter" idx="5"/>
          </p:nvPr>
        </p:nvSpPr>
        <p:spPr/>
        <p:txBody>
          <a:bodyPr/>
          <a:lstStyle/>
          <a:p>
            <a:fld id="{480F23E3-B6E5-419F-A8C6-3403B2463737}" type="slidenum">
              <a:rPr lang="en-US" smtClean="0"/>
              <a:t>10</a:t>
            </a:fld>
            <a:endParaRPr lang="en-US"/>
          </a:p>
        </p:txBody>
      </p:sp>
    </p:spTree>
    <p:extLst>
      <p:ext uri="{BB962C8B-B14F-4D97-AF65-F5344CB8AC3E}">
        <p14:creationId xmlns:p14="http://schemas.microsoft.com/office/powerpoint/2010/main" val="348444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Carolyn</a:t>
            </a:r>
          </a:p>
        </p:txBody>
      </p:sp>
      <p:sp>
        <p:nvSpPr>
          <p:cNvPr id="4" name="Slide Number Placeholder 3"/>
          <p:cNvSpPr>
            <a:spLocks noGrp="1"/>
          </p:cNvSpPr>
          <p:nvPr>
            <p:ph type="sldNum" sz="quarter" idx="5"/>
          </p:nvPr>
        </p:nvSpPr>
        <p:spPr/>
        <p:txBody>
          <a:bodyPr/>
          <a:lstStyle/>
          <a:p>
            <a:fld id="{480F23E3-B6E5-419F-A8C6-3403B2463737}" type="slidenum">
              <a:rPr lang="en-US" smtClean="0"/>
              <a:t>11</a:t>
            </a:fld>
            <a:endParaRPr lang="en-US"/>
          </a:p>
        </p:txBody>
      </p:sp>
    </p:spTree>
    <p:extLst>
      <p:ext uri="{BB962C8B-B14F-4D97-AF65-F5344CB8AC3E}">
        <p14:creationId xmlns:p14="http://schemas.microsoft.com/office/powerpoint/2010/main" val="2033042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Transition slide</a:t>
            </a:r>
          </a:p>
        </p:txBody>
      </p:sp>
      <p:sp>
        <p:nvSpPr>
          <p:cNvPr id="4" name="Slide Number Placeholder 3"/>
          <p:cNvSpPr>
            <a:spLocks noGrp="1"/>
          </p:cNvSpPr>
          <p:nvPr>
            <p:ph type="sldNum" sz="quarter" idx="5"/>
          </p:nvPr>
        </p:nvSpPr>
        <p:spPr/>
        <p:txBody>
          <a:bodyPr/>
          <a:lstStyle/>
          <a:p>
            <a:fld id="{480F23E3-B6E5-419F-A8C6-3403B2463737}" type="slidenum">
              <a:rPr lang="en-US" smtClean="0"/>
              <a:t>12</a:t>
            </a:fld>
            <a:endParaRPr lang="en-US"/>
          </a:p>
        </p:txBody>
      </p:sp>
    </p:spTree>
    <p:extLst>
      <p:ext uri="{BB962C8B-B14F-4D97-AF65-F5344CB8AC3E}">
        <p14:creationId xmlns:p14="http://schemas.microsoft.com/office/powerpoint/2010/main" val="2288052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Lisa goes over what a co-sponsor is. There is a picture of the alert message they will receive of </a:t>
            </a:r>
            <a:r>
              <a:rPr lang="en-US" dirty="0" err="1"/>
              <a:t>ue</a:t>
            </a:r>
            <a:r>
              <a:rPr lang="en-US" dirty="0"/>
              <a:t> consultation requirement. </a:t>
            </a:r>
          </a:p>
        </p:txBody>
      </p:sp>
      <p:sp>
        <p:nvSpPr>
          <p:cNvPr id="4" name="Slide Number Placeholder 3"/>
          <p:cNvSpPr>
            <a:spLocks noGrp="1"/>
          </p:cNvSpPr>
          <p:nvPr>
            <p:ph type="sldNum" sz="quarter" idx="5"/>
          </p:nvPr>
        </p:nvSpPr>
        <p:spPr/>
        <p:txBody>
          <a:bodyPr/>
          <a:lstStyle/>
          <a:p>
            <a:fld id="{480F23E3-B6E5-419F-A8C6-3403B2463737}" type="slidenum">
              <a:rPr lang="en-US" smtClean="0"/>
              <a:t>13</a:t>
            </a:fld>
            <a:endParaRPr lang="en-US"/>
          </a:p>
        </p:txBody>
      </p:sp>
    </p:spTree>
    <p:extLst>
      <p:ext uri="{BB962C8B-B14F-4D97-AF65-F5344CB8AC3E}">
        <p14:creationId xmlns:p14="http://schemas.microsoft.com/office/powerpoint/2010/main" val="2911598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Transition slide</a:t>
            </a:r>
          </a:p>
        </p:txBody>
      </p:sp>
      <p:sp>
        <p:nvSpPr>
          <p:cNvPr id="4" name="Slide Number Placeholder 3"/>
          <p:cNvSpPr>
            <a:spLocks noGrp="1"/>
          </p:cNvSpPr>
          <p:nvPr>
            <p:ph type="sldNum" sz="quarter" idx="5"/>
          </p:nvPr>
        </p:nvSpPr>
        <p:spPr/>
        <p:txBody>
          <a:bodyPr/>
          <a:lstStyle/>
          <a:p>
            <a:fld id="{480F23E3-B6E5-419F-A8C6-3403B2463737}" type="slidenum">
              <a:rPr lang="en-US" smtClean="0"/>
              <a:t>14</a:t>
            </a:fld>
            <a:endParaRPr lang="en-US"/>
          </a:p>
        </p:txBody>
      </p:sp>
    </p:spTree>
    <p:extLst>
      <p:ext uri="{BB962C8B-B14F-4D97-AF65-F5344CB8AC3E}">
        <p14:creationId xmlns:p14="http://schemas.microsoft.com/office/powerpoint/2010/main" val="876211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ea typeface="Calibri"/>
                <a:cs typeface="Calibri"/>
              </a:rPr>
              <a:t>Briane</a:t>
            </a:r>
            <a:r>
              <a:rPr lang="en-US" dirty="0">
                <a:ea typeface="Calibri"/>
                <a:cs typeface="Calibri"/>
              </a:rPr>
              <a:t> goes over consultation appointments </a:t>
            </a:r>
          </a:p>
          <a:p>
            <a:endParaRPr lang="en-US" dirty="0"/>
          </a:p>
        </p:txBody>
      </p:sp>
      <p:sp>
        <p:nvSpPr>
          <p:cNvPr id="4" name="Slide Number Placeholder 3"/>
          <p:cNvSpPr>
            <a:spLocks noGrp="1"/>
          </p:cNvSpPr>
          <p:nvPr>
            <p:ph type="sldNum" sz="quarter" idx="5"/>
          </p:nvPr>
        </p:nvSpPr>
        <p:spPr/>
        <p:txBody>
          <a:bodyPr/>
          <a:lstStyle/>
          <a:p>
            <a:fld id="{480F23E3-B6E5-419F-A8C6-3403B2463737}" type="slidenum">
              <a:rPr lang="en-US" smtClean="0"/>
              <a:t>15</a:t>
            </a:fld>
            <a:endParaRPr lang="en-US"/>
          </a:p>
        </p:txBody>
      </p:sp>
    </p:spTree>
    <p:extLst>
      <p:ext uri="{BB962C8B-B14F-4D97-AF65-F5344CB8AC3E}">
        <p14:creationId xmlns:p14="http://schemas.microsoft.com/office/powerpoint/2010/main" val="2457727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Transition slide</a:t>
            </a:r>
          </a:p>
        </p:txBody>
      </p:sp>
      <p:sp>
        <p:nvSpPr>
          <p:cNvPr id="4" name="Slide Number Placeholder 3"/>
          <p:cNvSpPr>
            <a:spLocks noGrp="1"/>
          </p:cNvSpPr>
          <p:nvPr>
            <p:ph type="sldNum" sz="quarter" idx="5"/>
          </p:nvPr>
        </p:nvSpPr>
        <p:spPr/>
        <p:txBody>
          <a:bodyPr/>
          <a:lstStyle/>
          <a:p>
            <a:fld id="{480F23E3-B6E5-419F-A8C6-3403B2463737}" type="slidenum">
              <a:rPr lang="en-US" smtClean="0"/>
              <a:t>16</a:t>
            </a:fld>
            <a:endParaRPr lang="en-US"/>
          </a:p>
        </p:txBody>
      </p:sp>
    </p:spTree>
    <p:extLst>
      <p:ext uri="{BB962C8B-B14F-4D97-AF65-F5344CB8AC3E}">
        <p14:creationId xmlns:p14="http://schemas.microsoft.com/office/powerpoint/2010/main" val="311190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Hector- brief overview of what the meeting is about. Will overview some of the changes on the event form/dashboard and will say who is doing what. First 2 Michelle, Set-up time Carolyn, co-sponsor Lisa, event status Brandon, consultation Braine.</a:t>
            </a:r>
          </a:p>
        </p:txBody>
      </p:sp>
      <p:sp>
        <p:nvSpPr>
          <p:cNvPr id="4" name="Slide Number Placeholder 3"/>
          <p:cNvSpPr>
            <a:spLocks noGrp="1"/>
          </p:cNvSpPr>
          <p:nvPr>
            <p:ph type="sldNum" sz="quarter" idx="5"/>
          </p:nvPr>
        </p:nvSpPr>
        <p:spPr/>
        <p:txBody>
          <a:bodyPr/>
          <a:lstStyle/>
          <a:p>
            <a:fld id="{480F23E3-B6E5-419F-A8C6-3403B2463737}" type="slidenum">
              <a:rPr lang="en-US" smtClean="0"/>
              <a:t>2</a:t>
            </a:fld>
            <a:endParaRPr lang="en-US"/>
          </a:p>
        </p:txBody>
      </p:sp>
    </p:spTree>
    <p:extLst>
      <p:ext uri="{BB962C8B-B14F-4D97-AF65-F5344CB8AC3E}">
        <p14:creationId xmlns:p14="http://schemas.microsoft.com/office/powerpoint/2010/main" val="903253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Hector- Introduces the UE Team and everyone introduces themselves</a:t>
            </a:r>
          </a:p>
          <a:p>
            <a:endParaRPr lang="en-US" dirty="0"/>
          </a:p>
        </p:txBody>
      </p:sp>
      <p:sp>
        <p:nvSpPr>
          <p:cNvPr id="4" name="Slide Number Placeholder 3"/>
          <p:cNvSpPr>
            <a:spLocks noGrp="1"/>
          </p:cNvSpPr>
          <p:nvPr>
            <p:ph type="sldNum" sz="quarter" idx="5"/>
          </p:nvPr>
        </p:nvSpPr>
        <p:spPr/>
        <p:txBody>
          <a:bodyPr/>
          <a:lstStyle/>
          <a:p>
            <a:fld id="{480F23E3-B6E5-419F-A8C6-3403B2463737}" type="slidenum">
              <a:rPr lang="en-US" smtClean="0"/>
              <a:t>3</a:t>
            </a:fld>
            <a:endParaRPr lang="en-US"/>
          </a:p>
        </p:txBody>
      </p:sp>
    </p:spTree>
    <p:extLst>
      <p:ext uri="{BB962C8B-B14F-4D97-AF65-F5344CB8AC3E}">
        <p14:creationId xmlns:p14="http://schemas.microsoft.com/office/powerpoint/2010/main" val="1052477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Michelle</a:t>
            </a:r>
          </a:p>
        </p:txBody>
      </p:sp>
      <p:sp>
        <p:nvSpPr>
          <p:cNvPr id="4" name="Slide Number Placeholder 3"/>
          <p:cNvSpPr>
            <a:spLocks noGrp="1"/>
          </p:cNvSpPr>
          <p:nvPr>
            <p:ph type="sldNum" sz="quarter" idx="5"/>
          </p:nvPr>
        </p:nvSpPr>
        <p:spPr/>
        <p:txBody>
          <a:bodyPr/>
          <a:lstStyle/>
          <a:p>
            <a:fld id="{480F23E3-B6E5-419F-A8C6-3403B2463737}" type="slidenum">
              <a:rPr lang="en-US" smtClean="0"/>
              <a:t>4</a:t>
            </a:fld>
            <a:endParaRPr lang="en-US"/>
          </a:p>
        </p:txBody>
      </p:sp>
    </p:spTree>
    <p:extLst>
      <p:ext uri="{BB962C8B-B14F-4D97-AF65-F5344CB8AC3E}">
        <p14:creationId xmlns:p14="http://schemas.microsoft.com/office/powerpoint/2010/main" val="2396420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 – Hey here is a picture of where to find Meeting request on the form</a:t>
            </a:r>
          </a:p>
        </p:txBody>
      </p:sp>
      <p:sp>
        <p:nvSpPr>
          <p:cNvPr id="4" name="Slide Number Placeholder 3"/>
          <p:cNvSpPr>
            <a:spLocks noGrp="1"/>
          </p:cNvSpPr>
          <p:nvPr>
            <p:ph type="sldNum" sz="quarter" idx="5"/>
          </p:nvPr>
        </p:nvSpPr>
        <p:spPr/>
        <p:txBody>
          <a:bodyPr/>
          <a:lstStyle/>
          <a:p>
            <a:fld id="{480F23E3-B6E5-419F-A8C6-3403B2463737}" type="slidenum">
              <a:rPr lang="en-US" smtClean="0"/>
              <a:t>5</a:t>
            </a:fld>
            <a:endParaRPr lang="en-US"/>
          </a:p>
        </p:txBody>
      </p:sp>
    </p:spTree>
    <p:extLst>
      <p:ext uri="{BB962C8B-B14F-4D97-AF65-F5344CB8AC3E}">
        <p14:creationId xmlns:p14="http://schemas.microsoft.com/office/powerpoint/2010/main" val="1379606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 this slide is a transition slide of what the next slide is about. </a:t>
            </a:r>
          </a:p>
        </p:txBody>
      </p:sp>
      <p:sp>
        <p:nvSpPr>
          <p:cNvPr id="4" name="Slide Number Placeholder 3"/>
          <p:cNvSpPr>
            <a:spLocks noGrp="1"/>
          </p:cNvSpPr>
          <p:nvPr>
            <p:ph type="sldNum" sz="quarter" idx="5"/>
          </p:nvPr>
        </p:nvSpPr>
        <p:spPr/>
        <p:txBody>
          <a:bodyPr/>
          <a:lstStyle/>
          <a:p>
            <a:fld id="{480F23E3-B6E5-419F-A8C6-3403B2463737}" type="slidenum">
              <a:rPr lang="en-US" smtClean="0"/>
              <a:t>6</a:t>
            </a:fld>
            <a:endParaRPr lang="en-US"/>
          </a:p>
        </p:txBody>
      </p:sp>
    </p:spTree>
    <p:extLst>
      <p:ext uri="{BB962C8B-B14F-4D97-AF65-F5344CB8AC3E}">
        <p14:creationId xmlns:p14="http://schemas.microsoft.com/office/powerpoint/2010/main" val="2942388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p>
        </p:txBody>
      </p:sp>
      <p:sp>
        <p:nvSpPr>
          <p:cNvPr id="4" name="Slide Number Placeholder 3"/>
          <p:cNvSpPr>
            <a:spLocks noGrp="1"/>
          </p:cNvSpPr>
          <p:nvPr>
            <p:ph type="sldNum" sz="quarter" idx="5"/>
          </p:nvPr>
        </p:nvSpPr>
        <p:spPr/>
        <p:txBody>
          <a:bodyPr/>
          <a:lstStyle/>
          <a:p>
            <a:fld id="{093DD70B-F2C5-4C97-8004-D2B2C00B7C33}" type="slidenum">
              <a:rPr lang="en-US" smtClean="0"/>
              <a:t>7</a:t>
            </a:fld>
            <a:endParaRPr lang="en-US"/>
          </a:p>
        </p:txBody>
      </p:sp>
    </p:spTree>
    <p:extLst>
      <p:ext uri="{BB962C8B-B14F-4D97-AF65-F5344CB8AC3E}">
        <p14:creationId xmlns:p14="http://schemas.microsoft.com/office/powerpoint/2010/main" val="2163332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Michelle please describe why putting details in the instructions box is beneficial. </a:t>
            </a:r>
          </a:p>
          <a:p>
            <a:endParaRPr lang="en-US" dirty="0"/>
          </a:p>
        </p:txBody>
      </p:sp>
      <p:sp>
        <p:nvSpPr>
          <p:cNvPr id="4" name="Slide Number Placeholder 3"/>
          <p:cNvSpPr>
            <a:spLocks noGrp="1"/>
          </p:cNvSpPr>
          <p:nvPr>
            <p:ph type="sldNum" sz="quarter" idx="5"/>
          </p:nvPr>
        </p:nvSpPr>
        <p:spPr/>
        <p:txBody>
          <a:bodyPr/>
          <a:lstStyle/>
          <a:p>
            <a:fld id="{093DD70B-F2C5-4C97-8004-D2B2C00B7C33}" type="slidenum">
              <a:rPr lang="en-US" smtClean="0"/>
              <a:t>8</a:t>
            </a:fld>
            <a:endParaRPr lang="en-US"/>
          </a:p>
        </p:txBody>
      </p:sp>
    </p:spTree>
    <p:extLst>
      <p:ext uri="{BB962C8B-B14F-4D97-AF65-F5344CB8AC3E}">
        <p14:creationId xmlns:p14="http://schemas.microsoft.com/office/powerpoint/2010/main" val="1090916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Michelle – describe what an accounting string and why they need it.</a:t>
            </a:r>
          </a:p>
          <a:p>
            <a:endParaRPr lang="en-US" dirty="0"/>
          </a:p>
        </p:txBody>
      </p:sp>
      <p:sp>
        <p:nvSpPr>
          <p:cNvPr id="4" name="Slide Number Placeholder 3"/>
          <p:cNvSpPr>
            <a:spLocks noGrp="1"/>
          </p:cNvSpPr>
          <p:nvPr>
            <p:ph type="sldNum" sz="quarter" idx="5"/>
          </p:nvPr>
        </p:nvSpPr>
        <p:spPr/>
        <p:txBody>
          <a:bodyPr/>
          <a:lstStyle/>
          <a:p>
            <a:fld id="{093DD70B-F2C5-4C97-8004-D2B2C00B7C33}" type="slidenum">
              <a:rPr lang="en-US" smtClean="0"/>
              <a:t>9</a:t>
            </a:fld>
            <a:endParaRPr lang="en-US"/>
          </a:p>
        </p:txBody>
      </p:sp>
    </p:spTree>
    <p:extLst>
      <p:ext uri="{BB962C8B-B14F-4D97-AF65-F5344CB8AC3E}">
        <p14:creationId xmlns:p14="http://schemas.microsoft.com/office/powerpoint/2010/main" val="3531598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247255" y="-44532"/>
            <a:ext cx="9386888" cy="5192849"/>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251970" y="889863"/>
            <a:ext cx="6636259" cy="3358450"/>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19428" y="1556628"/>
            <a:ext cx="6509936" cy="1311547"/>
          </a:xfrm>
        </p:spPr>
        <p:txBody>
          <a:bodyPr bIns="0" anchor="b">
            <a:normAutofit/>
          </a:bodyPr>
          <a:lstStyle>
            <a:lvl1pPr algn="ctr">
              <a:lnSpc>
                <a:spcPct val="80000"/>
              </a:lnSpc>
              <a:defRPr sz="4050" spc="-113">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319428" y="2929700"/>
            <a:ext cx="6505070" cy="991940"/>
          </a:xfrm>
        </p:spPr>
        <p:txBody>
          <a:bodyPr tIns="0">
            <a:normAutofit/>
          </a:bodyPr>
          <a:lstStyle>
            <a:lvl1pPr marL="0" indent="0" algn="ctr">
              <a:lnSpc>
                <a:spcPct val="100000"/>
              </a:lnSpc>
              <a:buNone/>
              <a:defRPr sz="1350" b="0">
                <a:solidFill>
                  <a:srgbClr val="FFFEFF"/>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03504" y="240030"/>
            <a:ext cx="2743200" cy="240030"/>
          </a:xfrm>
        </p:spPr>
        <p:txBody>
          <a:bodyPr vert="horz" lIns="91440" tIns="45720" rIns="91440" bIns="45720" rtlCol="0" anchor="ctr"/>
          <a:lstStyle>
            <a:lvl1pPr>
              <a:defRPr lang="en-US"/>
            </a:lvl1pPr>
          </a:lstStyle>
          <a:p>
            <a:fld id="{1D8BD707-D9CF-40AE-B4C6-C98DA3205C09}" type="datetimeFigureOut">
              <a:rPr lang="en-US" smtClean="0"/>
              <a:t>4/16/2024</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6489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313135"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600108"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5897" cy="184233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3832488" y="596039"/>
            <a:ext cx="4706276" cy="394281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1376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5789211"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855578" y="1762444"/>
            <a:ext cx="2625896" cy="184233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2060" y="598834"/>
            <a:ext cx="4701467" cy="39429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03504" y="240030"/>
            <a:ext cx="2743200" cy="240030"/>
          </a:xfrm>
        </p:spPr>
        <p:txBody>
          <a:bodyPr/>
          <a:lstStyle/>
          <a:p>
            <a:fld id="{1D8BD707-D9CF-40AE-B4C6-C98DA3205C09}" type="datetimeFigureOut">
              <a:rPr lang="en-US" smtClean="0"/>
              <a:t>4/16/2024</a:t>
            </a:fld>
            <a:endParaRPr lang="en-US"/>
          </a:p>
        </p:txBody>
      </p:sp>
      <p:sp>
        <p:nvSpPr>
          <p:cNvPr id="5" name="Footer Placeholder 4"/>
          <p:cNvSpPr>
            <a:spLocks noGrp="1"/>
          </p:cNvSpPr>
          <p:nvPr>
            <p:ph type="ftr" sz="quarter" idx="11"/>
          </p:nvPr>
        </p:nvSpPr>
        <p:spPr>
          <a:xfrm>
            <a:off x="603504" y="4670298"/>
            <a:ext cx="7941564" cy="240030"/>
          </a:xfrm>
        </p:spPr>
        <p:txBody>
          <a:body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97669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313135" y="0"/>
            <a:ext cx="9438086" cy="5139929"/>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600108" y="1274692"/>
            <a:ext cx="2755857" cy="2602816"/>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4234" cy="184233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3838836" y="602389"/>
            <a:ext cx="4711405" cy="3936467"/>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1916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247255" y="-44532"/>
            <a:ext cx="9386888" cy="5192849"/>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2444659" y="889863"/>
            <a:ext cx="4249609" cy="3358450"/>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08162" y="1556047"/>
            <a:ext cx="4117668" cy="1267043"/>
          </a:xfrm>
        </p:spPr>
        <p:txBody>
          <a:bodyPr bIns="0" anchor="b">
            <a:normAutofit/>
          </a:bodyPr>
          <a:lstStyle>
            <a:lvl1pPr algn="ctr">
              <a:defRPr sz="33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2508162" y="2885138"/>
            <a:ext cx="4117667" cy="1037828"/>
          </a:xfrm>
        </p:spPr>
        <p:txBody>
          <a:bodyPr tIns="0">
            <a:normAutofit/>
          </a:bodyPr>
          <a:lstStyle>
            <a:lvl1pPr marL="0" indent="0" algn="ctr">
              <a:buNone/>
              <a:defRPr sz="1350">
                <a:solidFill>
                  <a:srgbClr val="FFFEFF"/>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3504" y="240030"/>
            <a:ext cx="2743200" cy="240030"/>
          </a:xfrm>
        </p:spPr>
        <p:txBody>
          <a:bodyPr/>
          <a:lstStyle/>
          <a:p>
            <a:fld id="{1D8BD707-D9CF-40AE-B4C6-C98DA3205C09}" type="datetimeFigureOut">
              <a:rPr lang="en-US" smtClean="0"/>
              <a:t>4/16/2024</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24729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313135" y="0"/>
            <a:ext cx="9438086" cy="5139929"/>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00108" y="1274692"/>
            <a:ext cx="2755857" cy="2602816"/>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0" y="1754752"/>
            <a:ext cx="2625621" cy="1852549"/>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840659" y="602391"/>
            <a:ext cx="4702193" cy="1786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38835" y="2754121"/>
            <a:ext cx="4704017" cy="17876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03504" y="240030"/>
            <a:ext cx="2743200" cy="240030"/>
          </a:xfrm>
        </p:spPr>
        <p:txBody>
          <a:bodyPr/>
          <a:lstStyle/>
          <a:p>
            <a:fld id="{1D8BD707-D9CF-40AE-B4C6-C98DA3205C09}" type="datetimeFigureOut">
              <a:rPr lang="en-US" smtClean="0"/>
              <a:t>4/16/2024</a:t>
            </a:fld>
            <a:endParaRPr lang="en-US"/>
          </a:p>
        </p:txBody>
      </p:sp>
      <p:sp>
        <p:nvSpPr>
          <p:cNvPr id="6" name="Footer Placeholder 5"/>
          <p:cNvSpPr>
            <a:spLocks noGrp="1"/>
          </p:cNvSpPr>
          <p:nvPr>
            <p:ph type="ftr" sz="quarter" idx="11"/>
          </p:nvPr>
        </p:nvSpPr>
        <p:spPr>
          <a:xfrm>
            <a:off x="603504" y="4670298"/>
            <a:ext cx="7941564" cy="240030"/>
          </a:xfrm>
        </p:spPr>
        <p:txBody>
          <a:bodyPr/>
          <a:lstStyle/>
          <a:p>
            <a:endParaRPr lang="en-US"/>
          </a:p>
        </p:txBody>
      </p:sp>
      <p:sp>
        <p:nvSpPr>
          <p:cNvPr id="7" name="Slide Number Placeholder 6"/>
          <p:cNvSpPr>
            <a:spLocks noGrp="1"/>
          </p:cNvSpPr>
          <p:nvPr>
            <p:ph type="sldNum" sz="quarter" idx="12"/>
          </p:nvPr>
        </p:nvSpPr>
        <p:spPr>
          <a:xfrm>
            <a:off x="7852410" y="240030"/>
            <a:ext cx="685800" cy="240030"/>
          </a:xfr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18533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313135" y="0"/>
            <a:ext cx="9438086" cy="5139929"/>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600108" y="1274692"/>
            <a:ext cx="2755857" cy="2602816"/>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1" y="1772937"/>
            <a:ext cx="2625621" cy="1845373"/>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43853" y="602389"/>
            <a:ext cx="4698816" cy="514350"/>
          </a:xfrm>
        </p:spPr>
        <p:txBody>
          <a:bodyPr anchor="ctr">
            <a:noAutofit/>
          </a:bodyPr>
          <a:lstStyle>
            <a:lvl1pPr marL="0" indent="0" algn="l">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843979" y="1116739"/>
            <a:ext cx="4698263" cy="12726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38989" y="2749415"/>
            <a:ext cx="4698311" cy="514350"/>
          </a:xfrm>
        </p:spPr>
        <p:txBody>
          <a:bodyPr anchor="ctr">
            <a:noAutofit/>
          </a:bodyPr>
          <a:lstStyle>
            <a:lvl1pPr marL="0" indent="0" algn="l">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38835" y="3263765"/>
            <a:ext cx="4699191" cy="12780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03504" y="240030"/>
            <a:ext cx="2743200" cy="240030"/>
          </a:xfrm>
        </p:spPr>
        <p:txBody>
          <a:bodyPr/>
          <a:lstStyle/>
          <a:p>
            <a:fld id="{1D8BD707-D9CF-40AE-B4C6-C98DA3205C09}" type="datetimeFigureOut">
              <a:rPr lang="en-US" smtClean="0"/>
              <a:t>4/16/2024</a:t>
            </a:fld>
            <a:endParaRPr lang="en-US"/>
          </a:p>
        </p:txBody>
      </p:sp>
      <p:sp>
        <p:nvSpPr>
          <p:cNvPr id="8" name="Footer Placeholder 7"/>
          <p:cNvSpPr>
            <a:spLocks noGrp="1"/>
          </p:cNvSpPr>
          <p:nvPr>
            <p:ph type="ftr" sz="quarter" idx="11"/>
          </p:nvPr>
        </p:nvSpPr>
        <p:spPr>
          <a:xfrm>
            <a:off x="603504" y="4670298"/>
            <a:ext cx="7941564" cy="240030"/>
          </a:xfrm>
        </p:spPr>
        <p:txBody>
          <a:bodyPr/>
          <a:lstStyle/>
          <a:p>
            <a:endParaRPr lang="en-US"/>
          </a:p>
        </p:txBody>
      </p:sp>
      <p:sp>
        <p:nvSpPr>
          <p:cNvPr id="9" name="Slide Number Placeholder 8"/>
          <p:cNvSpPr>
            <a:spLocks noGrp="1"/>
          </p:cNvSpPr>
          <p:nvPr>
            <p:ph type="sldNum" sz="quarter" idx="12"/>
          </p:nvPr>
        </p:nvSpPr>
        <p:spPr>
          <a:xfrm>
            <a:off x="7852410" y="240030"/>
            <a:ext cx="685800" cy="240030"/>
          </a:xfr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4793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313135" y="0"/>
            <a:ext cx="9438086" cy="5139929"/>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600108" y="1274692"/>
            <a:ext cx="2755857" cy="2602816"/>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5897" cy="184233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631727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3504" y="240030"/>
            <a:ext cx="2743200" cy="240030"/>
          </a:xfrm>
        </p:spPr>
        <p:txBody>
          <a:bodyPr/>
          <a:lstStyle/>
          <a:p>
            <a:fld id="{1D8BD707-D9CF-40AE-B4C6-C98DA3205C09}" type="datetimeFigureOut">
              <a:rPr lang="en-US" smtClean="0"/>
              <a:t>4/16/2024</a:t>
            </a:fld>
            <a:endParaRPr lang="en-US"/>
          </a:p>
        </p:txBody>
      </p:sp>
      <p:sp>
        <p:nvSpPr>
          <p:cNvPr id="3" name="Footer Placeholder 2"/>
          <p:cNvSpPr>
            <a:spLocks noGrp="1"/>
          </p:cNvSpPr>
          <p:nvPr>
            <p:ph type="ftr" sz="quarter" idx="11"/>
          </p:nvPr>
        </p:nvSpPr>
        <p:spPr>
          <a:xfrm>
            <a:off x="603504" y="4670298"/>
            <a:ext cx="7941564" cy="240030"/>
          </a:xfrm>
        </p:spPr>
        <p:txBody>
          <a:bodyPr/>
          <a:lstStyle/>
          <a:p>
            <a:endParaRPr lang="en-US"/>
          </a:p>
        </p:txBody>
      </p:sp>
      <p:sp>
        <p:nvSpPr>
          <p:cNvPr id="4" name="Slide Number Placeholder 3"/>
          <p:cNvSpPr>
            <a:spLocks noGrp="1"/>
          </p:cNvSpPr>
          <p:nvPr>
            <p:ph type="sldNum" sz="quarter" idx="12"/>
          </p:nvPr>
        </p:nvSpPr>
        <p:spPr>
          <a:xfrm>
            <a:off x="7852410" y="240030"/>
            <a:ext cx="685800" cy="240030"/>
          </a:xfr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6117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313135" y="0"/>
            <a:ext cx="9438086" cy="5139929"/>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600108" y="1274692"/>
            <a:ext cx="2755857" cy="2602816"/>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4019"/>
            <a:ext cx="2625898" cy="917474"/>
          </a:xfrm>
        </p:spPr>
        <p:txBody>
          <a:bodyPr bIns="0" anchor="b">
            <a:noAutofit/>
          </a:bodyPr>
          <a:lstStyle>
            <a:lvl1pPr algn="ctr">
              <a:defRPr sz="24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3832488" y="602107"/>
            <a:ext cx="4706276" cy="393745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6474" y="2685140"/>
            <a:ext cx="2625898" cy="915873"/>
          </a:xfrm>
        </p:spPr>
        <p:txBody>
          <a:bodyPr/>
          <a:lstStyle>
            <a:lvl1pPr marL="0" indent="0" algn="ctr">
              <a:buNone/>
              <a:defRPr sz="12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9530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247255" y="-44532"/>
            <a:ext cx="9386888" cy="5192849"/>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604002" y="1273749"/>
            <a:ext cx="4456155" cy="2602816"/>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7632" y="0"/>
            <a:ext cx="3486368" cy="51435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64082" y="1770191"/>
            <a:ext cx="4332485" cy="883524"/>
          </a:xfrm>
        </p:spPr>
        <p:txBody>
          <a:bodyPr bIns="0" anchor="b">
            <a:normAutofit/>
          </a:bodyPr>
          <a:lstStyle>
            <a:lvl1pPr>
              <a:defRPr sz="27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64082" y="2658759"/>
            <a:ext cx="4332485" cy="955649"/>
          </a:xfrm>
        </p:spPr>
        <p:txBody>
          <a:bodyPr>
            <a:normAutofit/>
          </a:bodyPr>
          <a:lstStyle>
            <a:lvl1pPr marL="0" indent="0" algn="ctr">
              <a:buNone/>
              <a:defRPr sz="135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03504" y="240030"/>
            <a:ext cx="2743200" cy="240030"/>
          </a:xfrm>
        </p:spPr>
        <p:txBody>
          <a:bodyPr/>
          <a:lstStyle/>
          <a:p>
            <a:fld id="{1D8BD707-D9CF-40AE-B4C6-C98DA3205C09}" type="datetimeFigureOut">
              <a:rPr lang="en-US" smtClean="0"/>
              <a:t>4/16/2024</a:t>
            </a:fld>
            <a:endParaRPr lang="en-US"/>
          </a:p>
        </p:txBody>
      </p:sp>
      <p:sp>
        <p:nvSpPr>
          <p:cNvPr id="6" name="Footer Placeholder 5"/>
          <p:cNvSpPr>
            <a:spLocks noGrp="1"/>
          </p:cNvSpPr>
          <p:nvPr>
            <p:ph type="ftr" sz="quarter" idx="11"/>
          </p:nvPr>
        </p:nvSpPr>
        <p:spPr>
          <a:xfrm>
            <a:off x="603505" y="4670298"/>
            <a:ext cx="4456652" cy="240030"/>
          </a:xfrm>
        </p:spPr>
        <p:txBody>
          <a:bodyPr/>
          <a:lstStyle/>
          <a:p>
            <a:endParaRPr lang="en-US"/>
          </a:p>
        </p:txBody>
      </p:sp>
      <p:sp>
        <p:nvSpPr>
          <p:cNvPr id="7" name="Slide Number Placeholder 6"/>
          <p:cNvSpPr>
            <a:spLocks noGrp="1"/>
          </p:cNvSpPr>
          <p:nvPr>
            <p:ph type="sldNum" sz="quarter" idx="12"/>
          </p:nvPr>
        </p:nvSpPr>
        <p:spPr>
          <a:xfrm>
            <a:off x="4371283" y="240030"/>
            <a:ext cx="685800" cy="240030"/>
          </a:xfr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12531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371" y="1768794"/>
            <a:ext cx="2624000" cy="1842364"/>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076237" y="596039"/>
            <a:ext cx="4462527" cy="394281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3504" y="240030"/>
            <a:ext cx="2743200" cy="240030"/>
          </a:xfrm>
          <a:prstGeom prst="rect">
            <a:avLst/>
          </a:prstGeom>
        </p:spPr>
        <p:txBody>
          <a:bodyPr vert="horz" lIns="91440" tIns="45720" rIns="91440" bIns="45720" rtlCol="0" anchor="ctr"/>
          <a:lstStyle>
            <a:lvl1pPr algn="l">
              <a:defRPr sz="750">
                <a:solidFill>
                  <a:schemeClr val="tx1">
                    <a:tint val="75000"/>
                  </a:schemeClr>
                </a:solidFill>
              </a:defRPr>
            </a:lvl1pPr>
          </a:lstStyle>
          <a:p>
            <a:fld id="{1D8BD707-D9CF-40AE-B4C6-C98DA3205C09}" type="datetimeFigureOut">
              <a:rPr lang="en-US" smtClean="0"/>
              <a:t>4/16/2024</a:t>
            </a:fld>
            <a:endParaRPr lang="en-US"/>
          </a:p>
        </p:txBody>
      </p:sp>
      <p:sp>
        <p:nvSpPr>
          <p:cNvPr id="5" name="Footer Placeholder 4"/>
          <p:cNvSpPr>
            <a:spLocks noGrp="1"/>
          </p:cNvSpPr>
          <p:nvPr>
            <p:ph type="ftr" sz="quarter" idx="3"/>
          </p:nvPr>
        </p:nvSpPr>
        <p:spPr>
          <a:xfrm>
            <a:off x="603504" y="4670298"/>
            <a:ext cx="7941564" cy="240030"/>
          </a:xfrm>
          <a:prstGeom prst="rect">
            <a:avLst/>
          </a:prstGeom>
        </p:spPr>
        <p:txBody>
          <a:bodyPr vert="horz" lIns="91440" tIns="45720" rIns="91440" bIns="45720" rtlCol="0" anchor="ctr"/>
          <a:lstStyle>
            <a:lvl1pPr algn="r">
              <a:defRPr sz="7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52410" y="240030"/>
            <a:ext cx="685800" cy="240030"/>
          </a:xfrm>
          <a:prstGeom prst="rect">
            <a:avLst/>
          </a:prstGeom>
        </p:spPr>
        <p:txBody>
          <a:bodyPr vert="horz" lIns="91440" tIns="45720" rIns="91440" bIns="45720" rtlCol="0" anchor="ctr"/>
          <a:lstStyle>
            <a:lvl1pPr algn="r">
              <a:defRPr sz="75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25600285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685800" rtl="0" eaLnBrk="1" latinLnBrk="0" hangingPunct="1">
        <a:lnSpc>
          <a:spcPct val="85000"/>
        </a:lnSpc>
        <a:spcBef>
          <a:spcPct val="0"/>
        </a:spcBef>
        <a:buNone/>
        <a:defRPr sz="30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35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05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events@csuci.ed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8.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536BBE3-7E28-D686-5613-081991D822D4}"/>
              </a:ext>
            </a:extLst>
          </p:cNvPr>
          <p:cNvSpPr>
            <a:spLocks noGrp="1"/>
          </p:cNvSpPr>
          <p:nvPr>
            <p:ph type="ctrTitle"/>
          </p:nvPr>
        </p:nvSpPr>
        <p:spPr>
          <a:xfrm>
            <a:off x="1528030" y="947552"/>
            <a:ext cx="6185392" cy="2233797"/>
          </a:xfrm>
        </p:spPr>
        <p:txBody>
          <a:bodyPr>
            <a:normAutofit/>
          </a:bodyPr>
          <a:lstStyle/>
          <a:p>
            <a:pPr algn="l"/>
            <a:r>
              <a:rPr lang="en-US" sz="5000" dirty="0">
                <a:solidFill>
                  <a:schemeClr val="bg1"/>
                </a:solidFill>
              </a:rPr>
              <a:t>Welcome to</a:t>
            </a:r>
            <a:br>
              <a:rPr lang="en-US" sz="5000" dirty="0">
                <a:solidFill>
                  <a:schemeClr val="bg1"/>
                </a:solidFill>
              </a:rPr>
            </a:br>
            <a:r>
              <a:rPr lang="en-US" sz="5000" dirty="0">
                <a:solidFill>
                  <a:schemeClr val="bg1"/>
                </a:solidFill>
              </a:rPr>
              <a:t>Event Planning Training </a:t>
            </a:r>
          </a:p>
        </p:txBody>
      </p:sp>
      <p:sp>
        <p:nvSpPr>
          <p:cNvPr id="7" name="Subtitle 6">
            <a:extLst>
              <a:ext uri="{FF2B5EF4-FFF2-40B4-BE49-F238E27FC236}">
                <a16:creationId xmlns:a16="http://schemas.microsoft.com/office/drawing/2014/main" id="{499F0A12-8C21-A09B-7371-76C58755D632}"/>
              </a:ext>
            </a:extLst>
          </p:cNvPr>
          <p:cNvSpPr>
            <a:spLocks noGrp="1"/>
          </p:cNvSpPr>
          <p:nvPr>
            <p:ph type="subTitle" idx="1"/>
          </p:nvPr>
        </p:nvSpPr>
        <p:spPr>
          <a:xfrm>
            <a:off x="1736228" y="3254454"/>
            <a:ext cx="6225152" cy="322447"/>
          </a:xfrm>
        </p:spPr>
        <p:txBody>
          <a:bodyPr>
            <a:normAutofit/>
          </a:bodyPr>
          <a:lstStyle/>
          <a:p>
            <a:pPr algn="l"/>
            <a:r>
              <a:rPr lang="en-US" sz="1800" dirty="0">
                <a:solidFill>
                  <a:schemeClr val="tx1"/>
                </a:solidFill>
              </a:rPr>
              <a:t>With the University Events Team</a:t>
            </a:r>
          </a:p>
        </p:txBody>
      </p:sp>
    </p:spTree>
    <p:extLst>
      <p:ext uri="{BB962C8B-B14F-4D97-AF65-F5344CB8AC3E}">
        <p14:creationId xmlns:p14="http://schemas.microsoft.com/office/powerpoint/2010/main" val="1665471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700"/>
                                        <p:tgtEl>
                                          <p:spTgt spid="7">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6"/>
                                        </p:tgtEl>
                                        <p:attrNameLst>
                                          <p:attrName>style.visibility</p:attrName>
                                        </p:attrNameLst>
                                      </p:cBhvr>
                                      <p:to>
                                        <p:strVal val="visible"/>
                                      </p:to>
                                    </p:set>
                                    <p:animEffect transition="in" filter="fade">
                                      <p:cBhvr>
                                        <p:cTn id="10"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C4610E-9C18-467B-BF10-BE6A974CC3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12" name="Freeform 5">
              <a:extLst>
                <a:ext uri="{FF2B5EF4-FFF2-40B4-BE49-F238E27FC236}">
                  <a16:creationId xmlns:a16="http://schemas.microsoft.com/office/drawing/2014/main" id="{296DF307-344E-4E9B-A7AA-8139E450D1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E263CC2D-ACFB-4EB3-ADF9-CD82BC8422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C5366E2F-9BA0-485A-B1CA-A5E6E2E37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1803051E-7C26-4F53-8293-B4EAED4212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D10888CD-E496-4116-9C45-CF4F17ADE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0A42DA8F-DA3D-43E9-A184-E0F6C133A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473EAD31-7AA3-49B7-ADD6-C13FF0F14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2BBB7CDF-BA2E-451F-9201-CF2B6FEAEA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84809EF2-CD0D-4BC3-ABC7-E7E312A1D7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11D2D6C5-637B-4AFE-97F4-D4E48A613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F841B2C5-57F5-4FE6-B4D4-EBB3F30881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B4822A39-2A52-4B2C-9319-BEFC526DB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4E469692-E783-4950-8DEC-3A1FD3978B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012909CD-3254-41E5-B8BB-0F2D7CE0D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93E7648E-861E-4503-AEDC-56C4EC507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F9C72257-EBD0-4D1C-A32C-D84644687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87BB2CBB-9C22-4E28-AB86-DC92AEE2D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F85B3053-8D9F-410A-80C2-7960DDEA6A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E8FF5DA7-6E72-41F1-A54C-EAF440A274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a:extLst>
              <a:ext uri="{FF2B5EF4-FFF2-40B4-BE49-F238E27FC236}">
                <a16:creationId xmlns:a16="http://schemas.microsoft.com/office/drawing/2014/main" id="{A899734C-500F-4274-9854-8BFA14A1D7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889862"/>
            <a:ext cx="6636259" cy="3358450"/>
            <a:chOff x="1669293" y="1186483"/>
            <a:chExt cx="8848345" cy="4477933"/>
          </a:xfrm>
        </p:grpSpPr>
        <p:sp>
          <p:nvSpPr>
            <p:cNvPr id="33" name="Rectangle 32">
              <a:extLst>
                <a:ext uri="{FF2B5EF4-FFF2-40B4-BE49-F238E27FC236}">
                  <a16:creationId xmlns:a16="http://schemas.microsoft.com/office/drawing/2014/main" id="{FF07BF51-2934-47AD-A415-7400882F14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Isosceles Triangle 33">
              <a:extLst>
                <a:ext uri="{FF2B5EF4-FFF2-40B4-BE49-F238E27FC236}">
                  <a16:creationId xmlns:a16="http://schemas.microsoft.com/office/drawing/2014/main" id="{DD6E3DF0-EDC0-458B-9C5B-911814F0A6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34">
              <a:extLst>
                <a:ext uri="{FF2B5EF4-FFF2-40B4-BE49-F238E27FC236}">
                  <a16:creationId xmlns:a16="http://schemas.microsoft.com/office/drawing/2014/main" id="{5D0824B1-47C9-4504-99FB-CB1505197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7" name="Rectangle 36">
            <a:extLst>
              <a:ext uri="{FF2B5EF4-FFF2-40B4-BE49-F238E27FC236}">
                <a16:creationId xmlns:a16="http://schemas.microsoft.com/office/drawing/2014/main" id="{34DD805B-2A7B-4ADA-9C4D-E0C9F192DB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C664A566-6D08-4E84-9708-4916A20016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40" name="Freeform 5">
              <a:extLst>
                <a:ext uri="{FF2B5EF4-FFF2-40B4-BE49-F238E27FC236}">
                  <a16:creationId xmlns:a16="http://schemas.microsoft.com/office/drawing/2014/main" id="{871B622B-6E58-4933-88EC-99F28705F7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6">
              <a:extLst>
                <a:ext uri="{FF2B5EF4-FFF2-40B4-BE49-F238E27FC236}">
                  <a16:creationId xmlns:a16="http://schemas.microsoft.com/office/drawing/2014/main" id="{EE9A4681-AC1B-4ABC-9A1C-C7E7F08A00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7">
              <a:extLst>
                <a:ext uri="{FF2B5EF4-FFF2-40B4-BE49-F238E27FC236}">
                  <a16:creationId xmlns:a16="http://schemas.microsoft.com/office/drawing/2014/main" id="{F1EEAF4B-DA1A-4CC9-9CE4-587A9E2E17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8">
              <a:extLst>
                <a:ext uri="{FF2B5EF4-FFF2-40B4-BE49-F238E27FC236}">
                  <a16:creationId xmlns:a16="http://schemas.microsoft.com/office/drawing/2014/main" id="{4591EF24-12A6-499B-8074-7E3DFBE6E3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
              <a:extLst>
                <a:ext uri="{FF2B5EF4-FFF2-40B4-BE49-F238E27FC236}">
                  <a16:creationId xmlns:a16="http://schemas.microsoft.com/office/drawing/2014/main" id="{66866784-2E4F-4C28-BE67-875B71B7C1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a:extLst>
                <a:ext uri="{FF2B5EF4-FFF2-40B4-BE49-F238E27FC236}">
                  <a16:creationId xmlns:a16="http://schemas.microsoft.com/office/drawing/2014/main" id="{752279D8-59CC-4821-B591-79994164FF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1">
              <a:extLst>
                <a:ext uri="{FF2B5EF4-FFF2-40B4-BE49-F238E27FC236}">
                  <a16:creationId xmlns:a16="http://schemas.microsoft.com/office/drawing/2014/main" id="{FB4FBA9C-1D3E-4B35-8A79-25478153F5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2">
              <a:extLst>
                <a:ext uri="{FF2B5EF4-FFF2-40B4-BE49-F238E27FC236}">
                  <a16:creationId xmlns:a16="http://schemas.microsoft.com/office/drawing/2014/main" id="{9428A193-740A-43D2-B875-80CB90AD91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3">
              <a:extLst>
                <a:ext uri="{FF2B5EF4-FFF2-40B4-BE49-F238E27FC236}">
                  <a16:creationId xmlns:a16="http://schemas.microsoft.com/office/drawing/2014/main" id="{92B2EFF8-5790-427A-ABED-1680FD133D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4">
              <a:extLst>
                <a:ext uri="{FF2B5EF4-FFF2-40B4-BE49-F238E27FC236}">
                  <a16:creationId xmlns:a16="http://schemas.microsoft.com/office/drawing/2014/main" id="{782C5932-1596-43AA-BD7E-0F94FB8A96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5">
              <a:extLst>
                <a:ext uri="{FF2B5EF4-FFF2-40B4-BE49-F238E27FC236}">
                  <a16:creationId xmlns:a16="http://schemas.microsoft.com/office/drawing/2014/main" id="{EFC81310-1590-4DBE-BF0B-DADBCF9F88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6">
              <a:extLst>
                <a:ext uri="{FF2B5EF4-FFF2-40B4-BE49-F238E27FC236}">
                  <a16:creationId xmlns:a16="http://schemas.microsoft.com/office/drawing/2014/main" id="{968BA84E-DD0E-4FCD-8EDA-76DF8E09FB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7">
              <a:extLst>
                <a:ext uri="{FF2B5EF4-FFF2-40B4-BE49-F238E27FC236}">
                  <a16:creationId xmlns:a16="http://schemas.microsoft.com/office/drawing/2014/main" id="{1D3D7541-A0D9-4993-B691-D2D5B8B3EF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8">
              <a:extLst>
                <a:ext uri="{FF2B5EF4-FFF2-40B4-BE49-F238E27FC236}">
                  <a16:creationId xmlns:a16="http://schemas.microsoft.com/office/drawing/2014/main" id="{9FB31D01-8168-4494-8C2F-727E555AAF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9">
              <a:extLst>
                <a:ext uri="{FF2B5EF4-FFF2-40B4-BE49-F238E27FC236}">
                  <a16:creationId xmlns:a16="http://schemas.microsoft.com/office/drawing/2014/main" id="{8C455EEB-FD40-414D-A542-FB35DEB73C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20">
              <a:extLst>
                <a:ext uri="{FF2B5EF4-FFF2-40B4-BE49-F238E27FC236}">
                  <a16:creationId xmlns:a16="http://schemas.microsoft.com/office/drawing/2014/main" id="{F08F1FC1-956F-4494-BAFD-D504E93070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1">
              <a:extLst>
                <a:ext uri="{FF2B5EF4-FFF2-40B4-BE49-F238E27FC236}">
                  <a16:creationId xmlns:a16="http://schemas.microsoft.com/office/drawing/2014/main" id="{BEEDE1AA-8DCD-43D3-BC15-5748403148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2">
              <a:extLst>
                <a:ext uri="{FF2B5EF4-FFF2-40B4-BE49-F238E27FC236}">
                  <a16:creationId xmlns:a16="http://schemas.microsoft.com/office/drawing/2014/main" id="{E36CDA69-ED79-4DCF-9761-0B6134FA6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3">
              <a:extLst>
                <a:ext uri="{FF2B5EF4-FFF2-40B4-BE49-F238E27FC236}">
                  <a16:creationId xmlns:a16="http://schemas.microsoft.com/office/drawing/2014/main" id="{5F812C02-CFCB-47F4-B493-7753519FCA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0" name="Group 59">
            <a:extLst>
              <a:ext uri="{FF2B5EF4-FFF2-40B4-BE49-F238E27FC236}">
                <a16:creationId xmlns:a16="http://schemas.microsoft.com/office/drawing/2014/main" id="{B83678BA-0A50-4D51-9E9E-08BB66F83C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313" y="889862"/>
            <a:ext cx="2866947" cy="3358450"/>
            <a:chOff x="807084" y="1186483"/>
            <a:chExt cx="3822597" cy="4477933"/>
          </a:xfrm>
        </p:grpSpPr>
        <p:sp>
          <p:nvSpPr>
            <p:cNvPr id="61" name="Rectangle 60">
              <a:extLst>
                <a:ext uri="{FF2B5EF4-FFF2-40B4-BE49-F238E27FC236}">
                  <a16:creationId xmlns:a16="http://schemas.microsoft.com/office/drawing/2014/main" id="{F1A8F65D-5E8F-4CA5-9240-1357120F9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531" y="1186483"/>
              <a:ext cx="3821702"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39">
              <a:extLst>
                <a:ext uri="{FF2B5EF4-FFF2-40B4-BE49-F238E27FC236}">
                  <a16:creationId xmlns:a16="http://schemas.microsoft.com/office/drawing/2014/main" id="{2A4731E5-DE5F-4215-9525-99426B390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514766"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3478866D-C5E9-4968-BEF7-B1F030808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382259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itle 2">
            <a:extLst>
              <a:ext uri="{FF2B5EF4-FFF2-40B4-BE49-F238E27FC236}">
                <a16:creationId xmlns:a16="http://schemas.microsoft.com/office/drawing/2014/main" id="{713814B2-08C8-826B-D5F4-E6B12F68B097}"/>
              </a:ext>
            </a:extLst>
          </p:cNvPr>
          <p:cNvSpPr>
            <a:spLocks noGrp="1"/>
          </p:cNvSpPr>
          <p:nvPr>
            <p:ph type="title"/>
          </p:nvPr>
        </p:nvSpPr>
        <p:spPr>
          <a:xfrm>
            <a:off x="671561" y="1556628"/>
            <a:ext cx="2740927" cy="1532043"/>
          </a:xfrm>
        </p:spPr>
        <p:txBody>
          <a:bodyPr vert="horz" lIns="228600" tIns="228600" rIns="228600" bIns="0" rtlCol="0" anchor="b">
            <a:normAutofit/>
          </a:bodyPr>
          <a:lstStyle/>
          <a:p>
            <a:pPr defTabSz="914400">
              <a:lnSpc>
                <a:spcPct val="80000"/>
              </a:lnSpc>
            </a:pPr>
            <a:r>
              <a:rPr lang="en-US" sz="4600" spc="-150"/>
              <a:t>Adding in your time</a:t>
            </a:r>
          </a:p>
        </p:txBody>
      </p:sp>
      <p:sp>
        <p:nvSpPr>
          <p:cNvPr id="4" name="Text Placeholder 3">
            <a:extLst>
              <a:ext uri="{FF2B5EF4-FFF2-40B4-BE49-F238E27FC236}">
                <a16:creationId xmlns:a16="http://schemas.microsoft.com/office/drawing/2014/main" id="{422D8151-FE1F-5B4A-E6F3-1A6BF62091D0}"/>
              </a:ext>
            </a:extLst>
          </p:cNvPr>
          <p:cNvSpPr>
            <a:spLocks noGrp="1"/>
          </p:cNvSpPr>
          <p:nvPr>
            <p:ph type="body" idx="1"/>
          </p:nvPr>
        </p:nvSpPr>
        <p:spPr>
          <a:xfrm>
            <a:off x="671562" y="3152046"/>
            <a:ext cx="2740926" cy="769593"/>
          </a:xfrm>
        </p:spPr>
        <p:txBody>
          <a:bodyPr vert="horz" lIns="91440" tIns="0" rIns="91440" bIns="45720" rtlCol="0">
            <a:normAutofit/>
          </a:bodyPr>
          <a:lstStyle/>
          <a:p>
            <a:pPr defTabSz="914400">
              <a:lnSpc>
                <a:spcPct val="100000"/>
              </a:lnSpc>
              <a:spcBef>
                <a:spcPts val="1000"/>
              </a:spcBef>
            </a:pPr>
            <a:r>
              <a:rPr lang="en-US" sz="1800"/>
              <a:t>           </a:t>
            </a:r>
          </a:p>
        </p:txBody>
      </p:sp>
      <p:sp>
        <p:nvSpPr>
          <p:cNvPr id="65" name="Rectangle 64">
            <a:extLst>
              <a:ext uri="{FF2B5EF4-FFF2-40B4-BE49-F238E27FC236}">
                <a16:creationId xmlns:a16="http://schemas.microsoft.com/office/drawing/2014/main" id="{9BF6EDB4-B4ED-4900-9E38-A7AE0EEEEA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80112" y="-5029"/>
            <a:ext cx="5063887" cy="5153343"/>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Alarm clock with solid fill">
            <a:extLst>
              <a:ext uri="{FF2B5EF4-FFF2-40B4-BE49-F238E27FC236}">
                <a16:creationId xmlns:a16="http://schemas.microsoft.com/office/drawing/2014/main" id="{AE365044-CAA2-D92B-B8A7-EB21C0B968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17946" y="280059"/>
            <a:ext cx="4590239" cy="4590239"/>
          </a:xfrm>
          <a:prstGeom prst="rect">
            <a:avLst/>
          </a:prstGeom>
          <a:ln w="9525">
            <a:noFill/>
          </a:ln>
        </p:spPr>
      </p:pic>
    </p:spTree>
    <p:extLst>
      <p:ext uri="{BB962C8B-B14F-4D97-AF65-F5344CB8AC3E}">
        <p14:creationId xmlns:p14="http://schemas.microsoft.com/office/powerpoint/2010/main" val="2478245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FABE7-3E47-1865-7A59-2D2BAEB4DEBA}"/>
              </a:ext>
            </a:extLst>
          </p:cNvPr>
          <p:cNvSpPr>
            <a:spLocks noGrp="1"/>
          </p:cNvSpPr>
          <p:nvPr>
            <p:ph type="title"/>
          </p:nvPr>
        </p:nvSpPr>
        <p:spPr>
          <a:xfrm>
            <a:off x="154410" y="1756784"/>
            <a:ext cx="3642179" cy="1842332"/>
          </a:xfrm>
        </p:spPr>
        <p:txBody>
          <a:bodyPr/>
          <a:lstStyle/>
          <a:p>
            <a:r>
              <a:rPr lang="en-US" dirty="0"/>
              <a:t>Set-up v Event Time</a:t>
            </a:r>
          </a:p>
        </p:txBody>
      </p:sp>
      <p:pic>
        <p:nvPicPr>
          <p:cNvPr id="7" name="Picture 6">
            <a:extLst>
              <a:ext uri="{FF2B5EF4-FFF2-40B4-BE49-F238E27FC236}">
                <a16:creationId xmlns:a16="http://schemas.microsoft.com/office/drawing/2014/main" id="{B0C076CE-052C-2725-FF90-71AE39D52FBF}"/>
              </a:ext>
            </a:extLst>
          </p:cNvPr>
          <p:cNvPicPr>
            <a:picLocks noChangeAspect="1"/>
          </p:cNvPicPr>
          <p:nvPr/>
        </p:nvPicPr>
        <p:blipFill>
          <a:blip r:embed="rId3"/>
          <a:stretch>
            <a:fillRect/>
          </a:stretch>
        </p:blipFill>
        <p:spPr>
          <a:xfrm>
            <a:off x="3728687" y="535781"/>
            <a:ext cx="4293744" cy="4284339"/>
          </a:xfrm>
          <a:prstGeom prst="rect">
            <a:avLst/>
          </a:prstGeom>
        </p:spPr>
      </p:pic>
    </p:spTree>
    <p:extLst>
      <p:ext uri="{BB962C8B-B14F-4D97-AF65-F5344CB8AC3E}">
        <p14:creationId xmlns:p14="http://schemas.microsoft.com/office/powerpoint/2010/main" val="307118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11"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889862"/>
            <a:ext cx="6636259" cy="3358450"/>
            <a:chOff x="1669293" y="1186483"/>
            <a:chExt cx="8848345" cy="4477933"/>
          </a:xfrm>
        </p:grpSpPr>
        <p:sp>
          <p:nvSpPr>
            <p:cNvPr id="32" name="Rectangle 31">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6" name="Rectangle 35">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D91A9185-A7D5-460B-98BC-0BF2EBD3EE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39" name="Freeform 5">
              <a:extLst>
                <a:ext uri="{FF2B5EF4-FFF2-40B4-BE49-F238E27FC236}">
                  <a16:creationId xmlns:a16="http://schemas.microsoft.com/office/drawing/2014/main" id="{8AFC1764-6516-4F77-BF30-B8ADB3C9F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id="{FCAFF9F9-F806-47EC-BCAC-9921E719F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accent1">
                  <a:alpha val="1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1" name="Freeform 7">
              <a:extLst>
                <a:ext uri="{FF2B5EF4-FFF2-40B4-BE49-F238E27FC236}">
                  <a16:creationId xmlns:a16="http://schemas.microsoft.com/office/drawing/2014/main" id="{09D92491-36BD-4861-BA54-DD88E6089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accent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id="{23740E15-AB86-4E5C-A137-07E0DDC03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id="{BE097852-1F54-4EF0-A1BE-561272FCD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id="{5C2DF1F9-21CC-430E-84C8-356C73C6F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id="{7F11B45B-3EDE-4B6A-903B-0AE6E9DD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accent1">
                  <a:alpha val="7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id="{F77FDDC5-477E-420D-B98F-42ABA2477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id="{A92C0474-B573-45C5-84C5-194CE1715F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id="{2FBC62F8-64D0-4025-99AE-A04E291D9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id="{7632F945-80B5-4575-A538-29495BF8F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id="{5562CC17-43D4-4E57-AE08-83952EE59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id="{E1D78CFE-04CA-4101-AFCF-196940B2D1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id="{41F2A149-A64E-4690-B049-18C156A8E2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id="{D9313C72-D62D-4416-A6AE-7EB7D6B54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accent1">
                  <a:alpha val="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id="{77B03BEA-76E5-4ECB-B9BB-D89D27509E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id="{6AF6BECE-416D-4C3A-AD6F-68B08F3CA7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id="{B9197E2A-A098-480D-A2A6-3F3B889ED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accent1">
                  <a:alpha val="4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id="{5A493EDB-6C9E-483F-86A6-0F473E5908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Title 3">
            <a:extLst>
              <a:ext uri="{FF2B5EF4-FFF2-40B4-BE49-F238E27FC236}">
                <a16:creationId xmlns:a16="http://schemas.microsoft.com/office/drawing/2014/main" id="{991D4CF2-097C-C21F-CDFA-A981C8419EDA}"/>
              </a:ext>
            </a:extLst>
          </p:cNvPr>
          <p:cNvSpPr>
            <a:spLocks noGrp="1"/>
          </p:cNvSpPr>
          <p:nvPr>
            <p:ph type="ctrTitle" idx="4294967295"/>
          </p:nvPr>
        </p:nvSpPr>
        <p:spPr>
          <a:xfrm>
            <a:off x="1528030" y="947553"/>
            <a:ext cx="6185392" cy="2336306"/>
          </a:xfrm>
        </p:spPr>
        <p:txBody>
          <a:bodyPr vert="horz" lIns="228600" tIns="228600" rIns="228600" bIns="0" rtlCol="0" anchor="b">
            <a:normAutofit/>
          </a:bodyPr>
          <a:lstStyle/>
          <a:p>
            <a:pPr algn="l" defTabSz="914400">
              <a:lnSpc>
                <a:spcPct val="80000"/>
              </a:lnSpc>
            </a:pPr>
            <a:r>
              <a:rPr lang="en-US" sz="5400" spc="-150" dirty="0">
                <a:solidFill>
                  <a:schemeClr val="accent1"/>
                </a:solidFill>
              </a:rPr>
              <a:t>Co-Sponsorships</a:t>
            </a:r>
          </a:p>
        </p:txBody>
      </p:sp>
      <p:sp>
        <p:nvSpPr>
          <p:cNvPr id="5" name="Subtitle 4">
            <a:extLst>
              <a:ext uri="{FF2B5EF4-FFF2-40B4-BE49-F238E27FC236}">
                <a16:creationId xmlns:a16="http://schemas.microsoft.com/office/drawing/2014/main" id="{175CF45A-C3DA-48DA-A537-4077A8EC5385}"/>
              </a:ext>
            </a:extLst>
          </p:cNvPr>
          <p:cNvSpPr>
            <a:spLocks noGrp="1"/>
          </p:cNvSpPr>
          <p:nvPr>
            <p:ph type="subTitle" idx="4294967295"/>
          </p:nvPr>
        </p:nvSpPr>
        <p:spPr>
          <a:xfrm>
            <a:off x="1528030" y="3420324"/>
            <a:ext cx="6225152" cy="921128"/>
          </a:xfrm>
        </p:spPr>
        <p:txBody>
          <a:bodyPr vert="horz" lIns="91440" tIns="0" rIns="91440" bIns="45720" rtlCol="0">
            <a:normAutofit/>
          </a:bodyPr>
          <a:lstStyle/>
          <a:p>
            <a:pPr marL="0" indent="0" defTabSz="914400">
              <a:lnSpc>
                <a:spcPct val="100000"/>
              </a:lnSpc>
              <a:spcBef>
                <a:spcPts val="1000"/>
              </a:spcBef>
              <a:buNone/>
            </a:pPr>
            <a:r>
              <a:rPr lang="en-US" sz="1800"/>
              <a:t>              </a:t>
            </a:r>
          </a:p>
        </p:txBody>
      </p:sp>
      <p:sp>
        <p:nvSpPr>
          <p:cNvPr id="59" name="Isosceles Triangle 58">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17689" y="2457446"/>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extBox 2">
            <a:extLst>
              <a:ext uri="{FF2B5EF4-FFF2-40B4-BE49-F238E27FC236}">
                <a16:creationId xmlns:a16="http://schemas.microsoft.com/office/drawing/2014/main" id="{2375490F-46BC-87BA-FD2C-EAEDBFE8CA49}"/>
              </a:ext>
            </a:extLst>
          </p:cNvPr>
          <p:cNvSpPr txBox="1"/>
          <p:nvPr/>
        </p:nvSpPr>
        <p:spPr>
          <a:xfrm>
            <a:off x="3047230" y="3162039"/>
            <a:ext cx="4575544" cy="369332"/>
          </a:xfrm>
          <a:prstGeom prst="rect">
            <a:avLst/>
          </a:prstGeom>
          <a:noFill/>
        </p:spPr>
        <p:txBody>
          <a:bodyPr wrap="square">
            <a:spAutoFit/>
          </a:bodyPr>
          <a:lstStyle/>
          <a:p>
            <a:r>
              <a:rPr lang="en-US" dirty="0"/>
              <a:t>With external clients</a:t>
            </a:r>
          </a:p>
        </p:txBody>
      </p:sp>
    </p:spTree>
    <p:extLst>
      <p:ext uri="{BB962C8B-B14F-4D97-AF65-F5344CB8AC3E}">
        <p14:creationId xmlns:p14="http://schemas.microsoft.com/office/powerpoint/2010/main" val="250297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400"/>
                                        <p:tgtEl>
                                          <p:spTgt spid="5">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4"/>
                                        </p:tgtEl>
                                        <p:attrNameLst>
                                          <p:attrName>style.visibility</p:attrName>
                                        </p:attrNameLst>
                                      </p:cBhvr>
                                      <p:to>
                                        <p:strVal val="visible"/>
                                      </p:to>
                                    </p:set>
                                    <p:animEffect transition="in" filter="fade">
                                      <p:cBhvr>
                                        <p:cTn id="10"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CDAFE-394D-2E96-CEA7-C913D0E138DD}"/>
              </a:ext>
            </a:extLst>
          </p:cNvPr>
          <p:cNvSpPr>
            <a:spLocks noGrp="1"/>
          </p:cNvSpPr>
          <p:nvPr>
            <p:ph type="title"/>
          </p:nvPr>
        </p:nvSpPr>
        <p:spPr>
          <a:xfrm>
            <a:off x="666473" y="1762443"/>
            <a:ext cx="2624234" cy="1842332"/>
          </a:xfrm>
        </p:spPr>
        <p:txBody>
          <a:bodyPr vert="horz" lIns="228600" tIns="228600" rIns="228600" bIns="228600" rtlCol="0" anchor="ctr">
            <a:normAutofit/>
          </a:bodyPr>
          <a:lstStyle/>
          <a:p>
            <a:pPr defTabSz="914400"/>
            <a:r>
              <a:rPr lang="en-US" sz="3400" b="0" i="0" kern="1200" cap="none" spc="-150" dirty="0">
                <a:solidFill>
                  <a:srgbClr val="FFFEFF"/>
                </a:solidFill>
                <a:effectLst/>
                <a:latin typeface="+mj-lt"/>
                <a:ea typeface="+mj-ea"/>
                <a:cs typeface="+mj-cs"/>
              </a:rPr>
              <a:t>Co-Sponsorships</a:t>
            </a:r>
          </a:p>
        </p:txBody>
      </p:sp>
      <p:graphicFrame>
        <p:nvGraphicFramePr>
          <p:cNvPr id="7" name="TextBox 2">
            <a:extLst>
              <a:ext uri="{FF2B5EF4-FFF2-40B4-BE49-F238E27FC236}">
                <a16:creationId xmlns:a16="http://schemas.microsoft.com/office/drawing/2014/main" id="{BBA57838-5CD9-E946-CA99-85105A3A3C23}"/>
              </a:ext>
            </a:extLst>
          </p:cNvPr>
          <p:cNvGraphicFramePr/>
          <p:nvPr/>
        </p:nvGraphicFramePr>
        <p:xfrm>
          <a:off x="4080272" y="844153"/>
          <a:ext cx="4229100" cy="3452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0341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11"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889862"/>
            <a:ext cx="6636259" cy="3358450"/>
            <a:chOff x="1669293" y="1186483"/>
            <a:chExt cx="8848345" cy="4477933"/>
          </a:xfrm>
        </p:grpSpPr>
        <p:sp>
          <p:nvSpPr>
            <p:cNvPr id="32" name="Rectangle 31">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6" name="Rectangle 35">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D91A9185-A7D5-460B-98BC-0BF2EBD3EE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39" name="Freeform 5">
              <a:extLst>
                <a:ext uri="{FF2B5EF4-FFF2-40B4-BE49-F238E27FC236}">
                  <a16:creationId xmlns:a16="http://schemas.microsoft.com/office/drawing/2014/main" id="{8AFC1764-6516-4F77-BF30-B8ADB3C9F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id="{FCAFF9F9-F806-47EC-BCAC-9921E719F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accent1">
                  <a:alpha val="1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1" name="Freeform 7">
              <a:extLst>
                <a:ext uri="{FF2B5EF4-FFF2-40B4-BE49-F238E27FC236}">
                  <a16:creationId xmlns:a16="http://schemas.microsoft.com/office/drawing/2014/main" id="{09D92491-36BD-4861-BA54-DD88E6089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accent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id="{23740E15-AB86-4E5C-A137-07E0DDC03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id="{BE097852-1F54-4EF0-A1BE-561272FCD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id="{5C2DF1F9-21CC-430E-84C8-356C73C6F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id="{7F11B45B-3EDE-4B6A-903B-0AE6E9DD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accent1">
                  <a:alpha val="7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id="{F77FDDC5-477E-420D-B98F-42ABA2477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id="{A92C0474-B573-45C5-84C5-194CE1715F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id="{2FBC62F8-64D0-4025-99AE-A04E291D9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id="{7632F945-80B5-4575-A538-29495BF8F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id="{5562CC17-43D4-4E57-AE08-83952EE59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id="{E1D78CFE-04CA-4101-AFCF-196940B2D1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id="{41F2A149-A64E-4690-B049-18C156A8E2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id="{D9313C72-D62D-4416-A6AE-7EB7D6B54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accent1">
                  <a:alpha val="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id="{77B03BEA-76E5-4ECB-B9BB-D89D27509E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id="{6AF6BECE-416D-4C3A-AD6F-68B08F3CA7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id="{B9197E2A-A098-480D-A2A6-3F3B889ED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accent1">
                  <a:alpha val="4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id="{5A493EDB-6C9E-483F-86A6-0F473E5908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Title 3">
            <a:extLst>
              <a:ext uri="{FF2B5EF4-FFF2-40B4-BE49-F238E27FC236}">
                <a16:creationId xmlns:a16="http://schemas.microsoft.com/office/drawing/2014/main" id="{991D4CF2-097C-C21F-CDFA-A981C8419EDA}"/>
              </a:ext>
            </a:extLst>
          </p:cNvPr>
          <p:cNvSpPr>
            <a:spLocks noGrp="1"/>
          </p:cNvSpPr>
          <p:nvPr>
            <p:ph type="ctrTitle" idx="4294967295"/>
          </p:nvPr>
        </p:nvSpPr>
        <p:spPr>
          <a:xfrm>
            <a:off x="1528030" y="947553"/>
            <a:ext cx="6185392" cy="2336306"/>
          </a:xfrm>
        </p:spPr>
        <p:txBody>
          <a:bodyPr vert="horz" lIns="228600" tIns="228600" rIns="228600" bIns="0" rtlCol="0" anchor="b">
            <a:normAutofit/>
          </a:bodyPr>
          <a:lstStyle/>
          <a:p>
            <a:pPr algn="l" defTabSz="914400">
              <a:lnSpc>
                <a:spcPct val="80000"/>
              </a:lnSpc>
            </a:pPr>
            <a:r>
              <a:rPr lang="en-US" sz="5400" spc="-150">
                <a:solidFill>
                  <a:schemeClr val="accent1"/>
                </a:solidFill>
              </a:rPr>
              <a:t>Consultation Appointments</a:t>
            </a:r>
          </a:p>
        </p:txBody>
      </p:sp>
      <p:sp>
        <p:nvSpPr>
          <p:cNvPr id="5" name="Subtitle 4">
            <a:extLst>
              <a:ext uri="{FF2B5EF4-FFF2-40B4-BE49-F238E27FC236}">
                <a16:creationId xmlns:a16="http://schemas.microsoft.com/office/drawing/2014/main" id="{175CF45A-C3DA-48DA-A537-4077A8EC5385}"/>
              </a:ext>
            </a:extLst>
          </p:cNvPr>
          <p:cNvSpPr>
            <a:spLocks noGrp="1"/>
          </p:cNvSpPr>
          <p:nvPr>
            <p:ph type="subTitle" idx="4294967295"/>
          </p:nvPr>
        </p:nvSpPr>
        <p:spPr>
          <a:xfrm>
            <a:off x="1528030" y="3420324"/>
            <a:ext cx="6225152" cy="921128"/>
          </a:xfrm>
        </p:spPr>
        <p:txBody>
          <a:bodyPr vert="horz" lIns="91440" tIns="0" rIns="91440" bIns="45720" rtlCol="0">
            <a:normAutofit/>
          </a:bodyPr>
          <a:lstStyle/>
          <a:p>
            <a:pPr marL="0" indent="0" defTabSz="914400">
              <a:lnSpc>
                <a:spcPct val="100000"/>
              </a:lnSpc>
              <a:spcBef>
                <a:spcPts val="1000"/>
              </a:spcBef>
              <a:buNone/>
            </a:pPr>
            <a:r>
              <a:rPr lang="en-US" sz="1800"/>
              <a:t>              </a:t>
            </a:r>
          </a:p>
        </p:txBody>
      </p:sp>
      <p:sp>
        <p:nvSpPr>
          <p:cNvPr id="59" name="Isosceles Triangle 58">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17689" y="2457446"/>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56547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400"/>
                                        <p:tgtEl>
                                          <p:spTgt spid="5">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4"/>
                                        </p:tgtEl>
                                        <p:attrNameLst>
                                          <p:attrName>style.visibility</p:attrName>
                                        </p:attrNameLst>
                                      </p:cBhvr>
                                      <p:to>
                                        <p:strVal val="visible"/>
                                      </p:to>
                                    </p:set>
                                    <p:animEffect transition="in" filter="fade">
                                      <p:cBhvr>
                                        <p:cTn id="10"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03571-940C-D61F-69BC-119F45CB0F7A}"/>
              </a:ext>
            </a:extLst>
          </p:cNvPr>
          <p:cNvSpPr>
            <a:spLocks noGrp="1"/>
          </p:cNvSpPr>
          <p:nvPr>
            <p:ph type="title"/>
          </p:nvPr>
        </p:nvSpPr>
        <p:spPr/>
        <p:txBody>
          <a:bodyPr>
            <a:normAutofit/>
          </a:bodyPr>
          <a:lstStyle/>
          <a:p>
            <a:r>
              <a:rPr lang="en-US" b="1" dirty="0"/>
              <a:t>Consultation Appointments </a:t>
            </a:r>
            <a:br>
              <a:rPr lang="en-US" dirty="0"/>
            </a:br>
            <a:r>
              <a:rPr lang="en-US" sz="2200" dirty="0"/>
              <a:t>(</a:t>
            </a:r>
            <a:r>
              <a:rPr lang="en-US" sz="1800" dirty="0"/>
              <a:t>the new “event specialist requested”)</a:t>
            </a:r>
          </a:p>
        </p:txBody>
      </p:sp>
      <p:graphicFrame>
        <p:nvGraphicFramePr>
          <p:cNvPr id="5" name="Content Placeholder 2">
            <a:extLst>
              <a:ext uri="{FF2B5EF4-FFF2-40B4-BE49-F238E27FC236}">
                <a16:creationId xmlns:a16="http://schemas.microsoft.com/office/drawing/2014/main" id="{5741B21A-A945-2181-B248-BEA23594B20E}"/>
              </a:ext>
            </a:extLst>
          </p:cNvPr>
          <p:cNvGraphicFramePr>
            <a:graphicFrameLocks noGrp="1"/>
          </p:cNvGraphicFramePr>
          <p:nvPr>
            <p:ph idx="1"/>
          </p:nvPr>
        </p:nvGraphicFramePr>
        <p:xfrm>
          <a:off x="3838836" y="602389"/>
          <a:ext cx="4711405" cy="3936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9366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11"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889862"/>
            <a:ext cx="6636259" cy="3358450"/>
            <a:chOff x="1669293" y="1186483"/>
            <a:chExt cx="8848345" cy="4477933"/>
          </a:xfrm>
        </p:grpSpPr>
        <p:sp>
          <p:nvSpPr>
            <p:cNvPr id="32" name="Rectangle 31">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6" name="Rectangle 35">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D91A9185-A7D5-460B-98BC-0BF2EBD3EE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39" name="Freeform 5">
              <a:extLst>
                <a:ext uri="{FF2B5EF4-FFF2-40B4-BE49-F238E27FC236}">
                  <a16:creationId xmlns:a16="http://schemas.microsoft.com/office/drawing/2014/main" id="{8AFC1764-6516-4F77-BF30-B8ADB3C9F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id="{FCAFF9F9-F806-47EC-BCAC-9921E719F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accent1">
                  <a:alpha val="1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1" name="Freeform 7">
              <a:extLst>
                <a:ext uri="{FF2B5EF4-FFF2-40B4-BE49-F238E27FC236}">
                  <a16:creationId xmlns:a16="http://schemas.microsoft.com/office/drawing/2014/main" id="{09D92491-36BD-4861-BA54-DD88E6089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accent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id="{23740E15-AB86-4E5C-A137-07E0DDC03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id="{BE097852-1F54-4EF0-A1BE-561272FCD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id="{5C2DF1F9-21CC-430E-84C8-356C73C6F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id="{7F11B45B-3EDE-4B6A-903B-0AE6E9DD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accent1">
                  <a:alpha val="7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id="{F77FDDC5-477E-420D-B98F-42ABA2477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id="{A92C0474-B573-45C5-84C5-194CE1715F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id="{2FBC62F8-64D0-4025-99AE-A04E291D9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id="{7632F945-80B5-4575-A538-29495BF8F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id="{5562CC17-43D4-4E57-AE08-83952EE59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id="{E1D78CFE-04CA-4101-AFCF-196940B2D1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id="{41F2A149-A64E-4690-B049-18C156A8E2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id="{D9313C72-D62D-4416-A6AE-7EB7D6B54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accent1">
                  <a:alpha val="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id="{77B03BEA-76E5-4ECB-B9BB-D89D27509E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id="{6AF6BECE-416D-4C3A-AD6F-68B08F3CA7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id="{B9197E2A-A098-480D-A2A6-3F3B889ED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accent1">
                  <a:alpha val="4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id="{5A493EDB-6C9E-483F-86A6-0F473E5908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Title 3">
            <a:extLst>
              <a:ext uri="{FF2B5EF4-FFF2-40B4-BE49-F238E27FC236}">
                <a16:creationId xmlns:a16="http://schemas.microsoft.com/office/drawing/2014/main" id="{991D4CF2-097C-C21F-CDFA-A981C8419EDA}"/>
              </a:ext>
            </a:extLst>
          </p:cNvPr>
          <p:cNvSpPr>
            <a:spLocks noGrp="1"/>
          </p:cNvSpPr>
          <p:nvPr>
            <p:ph type="ctrTitle" idx="4294967295"/>
          </p:nvPr>
        </p:nvSpPr>
        <p:spPr>
          <a:xfrm>
            <a:off x="1528030" y="947553"/>
            <a:ext cx="6185392" cy="2336306"/>
          </a:xfrm>
        </p:spPr>
        <p:txBody>
          <a:bodyPr vert="horz" lIns="228600" tIns="228600" rIns="228600" bIns="0" rtlCol="0" anchor="b">
            <a:normAutofit/>
          </a:bodyPr>
          <a:lstStyle/>
          <a:p>
            <a:pPr algn="l" defTabSz="914400">
              <a:lnSpc>
                <a:spcPct val="80000"/>
              </a:lnSpc>
            </a:pPr>
            <a:r>
              <a:rPr lang="en-US" sz="5400" spc="-150" dirty="0">
                <a:solidFill>
                  <a:schemeClr val="accent1"/>
                </a:solidFill>
              </a:rPr>
              <a:t>Event Status Definitions</a:t>
            </a:r>
          </a:p>
        </p:txBody>
      </p:sp>
      <p:sp>
        <p:nvSpPr>
          <p:cNvPr id="5" name="Subtitle 4">
            <a:extLst>
              <a:ext uri="{FF2B5EF4-FFF2-40B4-BE49-F238E27FC236}">
                <a16:creationId xmlns:a16="http://schemas.microsoft.com/office/drawing/2014/main" id="{175CF45A-C3DA-48DA-A537-4077A8EC5385}"/>
              </a:ext>
            </a:extLst>
          </p:cNvPr>
          <p:cNvSpPr>
            <a:spLocks noGrp="1"/>
          </p:cNvSpPr>
          <p:nvPr>
            <p:ph type="subTitle" idx="4294967295"/>
          </p:nvPr>
        </p:nvSpPr>
        <p:spPr>
          <a:xfrm>
            <a:off x="1528030" y="3420324"/>
            <a:ext cx="6225152" cy="921128"/>
          </a:xfrm>
        </p:spPr>
        <p:txBody>
          <a:bodyPr vert="horz" lIns="91440" tIns="0" rIns="91440" bIns="45720" rtlCol="0">
            <a:normAutofit/>
          </a:bodyPr>
          <a:lstStyle/>
          <a:p>
            <a:pPr marL="0" indent="0" defTabSz="914400">
              <a:lnSpc>
                <a:spcPct val="100000"/>
              </a:lnSpc>
              <a:spcBef>
                <a:spcPts val="1000"/>
              </a:spcBef>
              <a:buNone/>
            </a:pPr>
            <a:r>
              <a:rPr lang="en-US" sz="1800"/>
              <a:t>              </a:t>
            </a:r>
          </a:p>
        </p:txBody>
      </p:sp>
      <p:sp>
        <p:nvSpPr>
          <p:cNvPr id="59" name="Isosceles Triangle 58">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17689" y="2457446"/>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92143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400"/>
                                        <p:tgtEl>
                                          <p:spTgt spid="5">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4"/>
                                        </p:tgtEl>
                                        <p:attrNameLst>
                                          <p:attrName>style.visibility</p:attrName>
                                        </p:attrNameLst>
                                      </p:cBhvr>
                                      <p:to>
                                        <p:strVal val="visible"/>
                                      </p:to>
                                    </p:set>
                                    <p:animEffect transition="in" filter="fade">
                                      <p:cBhvr>
                                        <p:cTn id="10"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8D1E49-2A21-4A83-A0E0-FB1597B4B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88B852E-5494-418B-A833-75CF016A9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3" name="Freeform 5">
              <a:extLst>
                <a:ext uri="{FF2B5EF4-FFF2-40B4-BE49-F238E27FC236}">
                  <a16:creationId xmlns:a16="http://schemas.microsoft.com/office/drawing/2014/main" id="{DF31E3C1-1A46-4329-9F80-B576692FEE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294B4592-99CA-47B1-816F-CE2D44F65B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BF690E4C-72F8-4AC5-AF99-562763CC67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F834CDD4-CAB8-4ACC-9AAC-5399C743DE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1AEB045A-6821-475B-A28E-047437ABEF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D9B790C0-3D34-4626-BAFB-6EB473F40C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EDA4D87F-91A4-4628-9A6E-F01820A7EE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045DAB88-124C-459C-A889-DAE9C9BE28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85D44010-1DAA-4CAC-B83F-7E3E8C455D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E8C01D66-5C93-4A2E-AA74-DE97574EA4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E2E1A6E1-6C4A-47D3-81E2-9F8624F1BB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3E849CB5-4526-49DC-B77B-A20FDB7FFD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5A18C8A4-FB2A-44C1-93D3-26C6DDFE0C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85D014FD-8C5A-4071-B19E-4910AAB618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A37D7262-3596-4026-9AD4-E94332E526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187E37E0-AAC3-4B33-AF36-334ACCBD33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409758BB-8A0E-4BEB-BC0C-F410AD98C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97C4EFE2-9D25-4978-BD9A-873B492702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9CCAF82A-A0E0-4B55-A97B-EFFAE79AF7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4F800DD8-3954-4F73-8807-16F1CFAC1E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4E1C91A-4B06-4852-918C-6380FA986B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9D3ADF0-2208-A406-AA0A-F8734971108F}"/>
              </a:ext>
            </a:extLst>
          </p:cNvPr>
          <p:cNvSpPr>
            <a:spLocks noGrp="1"/>
          </p:cNvSpPr>
          <p:nvPr>
            <p:ph type="title"/>
          </p:nvPr>
        </p:nvSpPr>
        <p:spPr>
          <a:xfrm>
            <a:off x="678657" y="596645"/>
            <a:ext cx="7866411" cy="603505"/>
          </a:xfrm>
        </p:spPr>
        <p:txBody>
          <a:bodyPr>
            <a:normAutofit fontScale="90000"/>
          </a:bodyPr>
          <a:lstStyle/>
          <a:p>
            <a:r>
              <a:rPr lang="en-US" b="1" dirty="0">
                <a:solidFill>
                  <a:schemeClr val="tx2"/>
                </a:solidFill>
              </a:rPr>
              <a:t>Event Status Definitions</a:t>
            </a:r>
          </a:p>
        </p:txBody>
      </p:sp>
      <p:sp>
        <p:nvSpPr>
          <p:cNvPr id="35" name="Rectangle 34">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2772" y="1687710"/>
            <a:ext cx="3719489" cy="2758678"/>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Information">
            <a:extLst>
              <a:ext uri="{FF2B5EF4-FFF2-40B4-BE49-F238E27FC236}">
                <a16:creationId xmlns:a16="http://schemas.microsoft.com/office/drawing/2014/main" id="{CC18139A-A9DA-5920-EC5D-63A107F429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07502" y="1812035"/>
            <a:ext cx="2510028" cy="2510028"/>
          </a:xfrm>
          <a:prstGeom prst="rect">
            <a:avLst/>
          </a:prstGeom>
          <a:ln w="12700">
            <a:noFill/>
          </a:ln>
        </p:spPr>
      </p:pic>
      <p:sp>
        <p:nvSpPr>
          <p:cNvPr id="3" name="Content Placeholder 2">
            <a:extLst>
              <a:ext uri="{FF2B5EF4-FFF2-40B4-BE49-F238E27FC236}">
                <a16:creationId xmlns:a16="http://schemas.microsoft.com/office/drawing/2014/main" id="{75B0CAEF-4FCB-9E72-2B6F-29BEA0DE012D}"/>
              </a:ext>
            </a:extLst>
          </p:cNvPr>
          <p:cNvSpPr>
            <a:spLocks noGrp="1"/>
          </p:cNvSpPr>
          <p:nvPr>
            <p:ph idx="1"/>
          </p:nvPr>
        </p:nvSpPr>
        <p:spPr>
          <a:xfrm>
            <a:off x="4785526" y="1671637"/>
            <a:ext cx="3995331" cy="2774752"/>
          </a:xfrm>
        </p:spPr>
        <p:txBody>
          <a:bodyPr>
            <a:noAutofit/>
          </a:bodyPr>
          <a:lstStyle/>
          <a:p>
            <a:r>
              <a:rPr lang="en-US" sz="1800" b="1" dirty="0">
                <a:latin typeface="Calibri  "/>
              </a:rPr>
              <a:t>Draft: </a:t>
            </a:r>
            <a:r>
              <a:rPr lang="en-US" sz="1800" dirty="0">
                <a:latin typeface="Calibri  "/>
              </a:rPr>
              <a:t>Information still needed from planner/it hasn’t been reviewed yet = </a:t>
            </a:r>
            <a:r>
              <a:rPr lang="en-US" sz="1800" b="1" dirty="0">
                <a:latin typeface="Calibri  "/>
              </a:rPr>
              <a:t>space/resources are not held</a:t>
            </a:r>
          </a:p>
          <a:p>
            <a:r>
              <a:rPr lang="en-US" sz="1800" b="1" dirty="0">
                <a:latin typeface="Calibri  "/>
              </a:rPr>
              <a:t>Tentative:</a:t>
            </a:r>
            <a:r>
              <a:rPr lang="en-US" sz="1800" dirty="0">
                <a:latin typeface="Calibri  "/>
              </a:rPr>
              <a:t> Logistically sound, </a:t>
            </a:r>
            <a:r>
              <a:rPr lang="en-US" sz="1800" b="1" dirty="0">
                <a:latin typeface="Calibri  "/>
              </a:rPr>
              <a:t>space and UE tables/chairs are held</a:t>
            </a:r>
            <a:r>
              <a:rPr lang="en-US" sz="1800" dirty="0">
                <a:latin typeface="Calibri  "/>
              </a:rPr>
              <a:t>, waiting on approval from other service providers</a:t>
            </a:r>
          </a:p>
          <a:p>
            <a:r>
              <a:rPr lang="en-US" sz="1800" b="1" dirty="0">
                <a:latin typeface="Calibri  "/>
              </a:rPr>
              <a:t>Confirmed: Everything is locked in</a:t>
            </a:r>
          </a:p>
        </p:txBody>
      </p:sp>
    </p:spTree>
    <p:extLst>
      <p:ext uri="{BB962C8B-B14F-4D97-AF65-F5344CB8AC3E}">
        <p14:creationId xmlns:p14="http://schemas.microsoft.com/office/powerpoint/2010/main" val="162693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341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1E0074-0DAB-78AF-0391-FEA77257E000}"/>
              </a:ext>
            </a:extLst>
          </p:cNvPr>
          <p:cNvSpPr>
            <a:spLocks noGrp="1"/>
          </p:cNvSpPr>
          <p:nvPr>
            <p:ph type="title"/>
          </p:nvPr>
        </p:nvSpPr>
        <p:spPr>
          <a:xfrm>
            <a:off x="484094" y="720090"/>
            <a:ext cx="2899271" cy="3128458"/>
          </a:xfrm>
        </p:spPr>
        <p:txBody>
          <a:bodyPr>
            <a:normAutofit/>
          </a:bodyPr>
          <a:lstStyle/>
          <a:p>
            <a:pPr algn="r"/>
            <a:r>
              <a:rPr lang="en-US" sz="3300" dirty="0">
                <a:solidFill>
                  <a:schemeClr val="tx1"/>
                </a:solidFill>
              </a:rPr>
              <a:t>We’re here to help! </a:t>
            </a:r>
          </a:p>
        </p:txBody>
      </p:sp>
      <p:cxnSp>
        <p:nvCxnSpPr>
          <p:cNvPr id="64"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64197" y="900112"/>
            <a:ext cx="0" cy="265797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05AF454-62CF-A4D5-6EC0-EEC8F9CD6476}"/>
              </a:ext>
            </a:extLst>
          </p:cNvPr>
          <p:cNvSpPr>
            <a:spLocks noGrp="1"/>
          </p:cNvSpPr>
          <p:nvPr>
            <p:ph idx="1"/>
          </p:nvPr>
        </p:nvSpPr>
        <p:spPr>
          <a:xfrm>
            <a:off x="3737373" y="556023"/>
            <a:ext cx="4888708" cy="3292525"/>
          </a:xfrm>
        </p:spPr>
        <p:txBody>
          <a:bodyPr>
            <a:normAutofit lnSpcReduction="10000"/>
          </a:bodyPr>
          <a:lstStyle/>
          <a:p>
            <a:pPr marL="0" indent="0">
              <a:buNone/>
            </a:pPr>
            <a:r>
              <a:rPr lang="en-US" sz="3600" b="1" spc="-150" dirty="0">
                <a:latin typeface="Calibri  "/>
              </a:rPr>
              <a:t>University Events</a:t>
            </a:r>
            <a:br>
              <a:rPr lang="en-US" sz="2000" b="1" spc="-150" dirty="0">
                <a:latin typeface="Calibri  "/>
              </a:rPr>
            </a:br>
            <a:br>
              <a:rPr lang="en-US" sz="2000" spc="-150" dirty="0">
                <a:latin typeface="Calibri  "/>
              </a:rPr>
            </a:br>
            <a:r>
              <a:rPr lang="en-US" sz="2400" spc="-150" dirty="0">
                <a:latin typeface="Calibri  "/>
                <a:hlinkClick r:id="rId2"/>
              </a:rPr>
              <a:t>events@csuci.edu</a:t>
            </a:r>
            <a:br>
              <a:rPr lang="en-US" sz="2400" spc="-150" dirty="0">
                <a:latin typeface="Calibri  "/>
              </a:rPr>
            </a:br>
            <a:br>
              <a:rPr lang="en-US" sz="2400" spc="-150" dirty="0">
                <a:latin typeface="Calibri  "/>
              </a:rPr>
            </a:br>
            <a:r>
              <a:rPr lang="en-US" sz="2400" spc="-150" dirty="0">
                <a:latin typeface="Calibri  "/>
              </a:rPr>
              <a:t>x3900</a:t>
            </a:r>
          </a:p>
          <a:p>
            <a:pPr marL="0" indent="0">
              <a:buNone/>
            </a:pPr>
            <a:r>
              <a:rPr lang="en-US" sz="2400" spc="-150" dirty="0">
                <a:latin typeface="Calibri  "/>
              </a:rPr>
              <a:t>Rush Hall 1612</a:t>
            </a:r>
          </a:p>
          <a:p>
            <a:pPr marL="0" indent="0">
              <a:buNone/>
            </a:pPr>
            <a:r>
              <a:rPr lang="en-US" sz="2400" spc="-150" dirty="0">
                <a:latin typeface="Calibri  "/>
              </a:rPr>
              <a:t>Monday – Friday,  8:00am – 5pm</a:t>
            </a:r>
          </a:p>
        </p:txBody>
      </p:sp>
    </p:spTree>
    <p:extLst>
      <p:ext uri="{BB962C8B-B14F-4D97-AF65-F5344CB8AC3E}">
        <p14:creationId xmlns:p14="http://schemas.microsoft.com/office/powerpoint/2010/main" val="396786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E6F998F6-2738-06DA-FA22-5C9022E09428}"/>
              </a:ext>
            </a:extLst>
          </p:cNvPr>
          <p:cNvGraphicFramePr>
            <a:graphicFrameLocks noGrp="1"/>
          </p:cNvGraphicFramePr>
          <p:nvPr>
            <p:ph idx="1"/>
            <p:extLst>
              <p:ext uri="{D42A27DB-BD31-4B8C-83A1-F6EECF244321}">
                <p14:modId xmlns:p14="http://schemas.microsoft.com/office/powerpoint/2010/main" val="301338984"/>
              </p:ext>
            </p:extLst>
          </p:nvPr>
        </p:nvGraphicFramePr>
        <p:xfrm>
          <a:off x="3838836" y="602389"/>
          <a:ext cx="4711405" cy="3936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3">
            <a:extLst>
              <a:ext uri="{FF2B5EF4-FFF2-40B4-BE49-F238E27FC236}">
                <a16:creationId xmlns:a16="http://schemas.microsoft.com/office/drawing/2014/main" id="{2AB7CF4F-F4B0-9056-35BC-7D780A2D0A1D}"/>
              </a:ext>
            </a:extLst>
          </p:cNvPr>
          <p:cNvSpPr>
            <a:spLocks noGrp="1"/>
          </p:cNvSpPr>
          <p:nvPr>
            <p:ph type="title"/>
          </p:nvPr>
        </p:nvSpPr>
        <p:spPr/>
        <p:txBody>
          <a:bodyPr/>
          <a:lstStyle/>
          <a:p>
            <a:endParaRPr lang="en-US" dirty="0"/>
          </a:p>
        </p:txBody>
      </p:sp>
      <p:pic>
        <p:nvPicPr>
          <p:cNvPr id="6" name="Picture 5" descr="A logo for a university&#10;&#10;Description automatically generated">
            <a:extLst>
              <a:ext uri="{FF2B5EF4-FFF2-40B4-BE49-F238E27FC236}">
                <a16:creationId xmlns:a16="http://schemas.microsoft.com/office/drawing/2014/main" id="{C889F86A-F465-F7F5-A927-128EC393603A}"/>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8567" y="2115652"/>
            <a:ext cx="2560047" cy="1135915"/>
          </a:xfrm>
          <a:prstGeom prst="rect">
            <a:avLst/>
          </a:prstGeom>
          <a:noFill/>
          <a:ln>
            <a:noFill/>
          </a:ln>
        </p:spPr>
      </p:pic>
    </p:spTree>
    <p:extLst>
      <p:ext uri="{BB962C8B-B14F-4D97-AF65-F5344CB8AC3E}">
        <p14:creationId xmlns:p14="http://schemas.microsoft.com/office/powerpoint/2010/main" val="2763176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9"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6"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274691"/>
            <a:ext cx="2755857" cy="2602816"/>
            <a:chOff x="697883" y="1816768"/>
            <a:chExt cx="3674476" cy="3470421"/>
          </a:xfrm>
        </p:grpSpPr>
        <p:sp>
          <p:nvSpPr>
            <p:cNvPr id="32" name="Rectangle 31">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3"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6" name="Rectangle 35">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5139928"/>
            <a:chOff x="-417513" y="0"/>
            <a:chExt cx="12584114" cy="6853238"/>
          </a:xfrm>
        </p:grpSpPr>
        <p:sp>
          <p:nvSpPr>
            <p:cNvPr id="39"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61" name="Rectangle 60">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51519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1DABED-683F-54FC-B50A-68727FA6EC3B}"/>
              </a:ext>
            </a:extLst>
          </p:cNvPr>
          <p:cNvSpPr>
            <a:spLocks noGrp="1"/>
          </p:cNvSpPr>
          <p:nvPr>
            <p:ph type="title"/>
          </p:nvPr>
        </p:nvSpPr>
        <p:spPr>
          <a:xfrm>
            <a:off x="2160363" y="631031"/>
            <a:ext cx="4673143" cy="922927"/>
          </a:xfrm>
        </p:spPr>
        <p:txBody>
          <a:bodyPr vert="horz" lIns="228600" tIns="228600" rIns="228600" bIns="228600" rtlCol="0" anchor="t">
            <a:normAutofit/>
          </a:bodyPr>
          <a:lstStyle/>
          <a:p>
            <a:pPr algn="l" defTabSz="914400"/>
            <a:r>
              <a:rPr lang="en-US" sz="2700" spc="-150" dirty="0">
                <a:solidFill>
                  <a:schemeClr val="accent1"/>
                </a:solidFill>
              </a:rPr>
              <a:t> Today’s Agenda</a:t>
            </a:r>
          </a:p>
        </p:txBody>
      </p:sp>
      <p:sp>
        <p:nvSpPr>
          <p:cNvPr id="63" name="Isosceles Triangle 62">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8427" y="716110"/>
            <a:ext cx="225581"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extBox 2">
            <a:extLst>
              <a:ext uri="{FF2B5EF4-FFF2-40B4-BE49-F238E27FC236}">
                <a16:creationId xmlns:a16="http://schemas.microsoft.com/office/drawing/2014/main" id="{2C165816-29BE-5FD8-EB71-B9C6A179959B}"/>
              </a:ext>
            </a:extLst>
          </p:cNvPr>
          <p:cNvSpPr txBox="1"/>
          <p:nvPr/>
        </p:nvSpPr>
        <p:spPr>
          <a:xfrm>
            <a:off x="2160365" y="1686784"/>
            <a:ext cx="4592837" cy="2852072"/>
          </a:xfrm>
          <a:prstGeom prst="rect">
            <a:avLst/>
          </a:prstGeom>
        </p:spPr>
        <p:txBody>
          <a:bodyPr vert="horz" lIns="91440" tIns="45720" rIns="91440" bIns="45720" rtlCol="0" anchor="t">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Introductions</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Overview of the changes on the event scheduling form. </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Event Type / Meeting Request</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Resources / Services</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Set up Time</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Co-sponsorship</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Event Status Definitions</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Consultations</a:t>
            </a:r>
          </a:p>
          <a:p>
            <a:pPr indent="-228600" defTabSz="914400">
              <a:lnSpc>
                <a:spcPct val="120000"/>
              </a:lnSpc>
              <a:spcAft>
                <a:spcPts val="600"/>
              </a:spcAft>
              <a:buClr>
                <a:schemeClr val="accent1"/>
              </a:buClr>
              <a:buSzPct val="110000"/>
              <a:buFont typeface="Wingdings" panose="05000000000000000000" pitchFamily="2" charset="2"/>
              <a:buChar char="§"/>
            </a:pPr>
            <a:r>
              <a:rPr lang="en-US" sz="1200" dirty="0"/>
              <a:t>- Questions</a:t>
            </a:r>
          </a:p>
        </p:txBody>
      </p:sp>
    </p:spTree>
    <p:extLst>
      <p:ext uri="{BB962C8B-B14F-4D97-AF65-F5344CB8AC3E}">
        <p14:creationId xmlns:p14="http://schemas.microsoft.com/office/powerpoint/2010/main" val="81496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12AF7-3500-9A87-B555-518BD7859E64}"/>
              </a:ext>
            </a:extLst>
          </p:cNvPr>
          <p:cNvSpPr>
            <a:spLocks noGrp="1"/>
          </p:cNvSpPr>
          <p:nvPr>
            <p:ph type="title"/>
          </p:nvPr>
        </p:nvSpPr>
        <p:spPr/>
        <p:txBody>
          <a:bodyPr/>
          <a:lstStyle/>
          <a:p>
            <a:r>
              <a:rPr lang="en-US" dirty="0"/>
              <a:t>University Events Team</a:t>
            </a:r>
          </a:p>
        </p:txBody>
      </p:sp>
      <p:graphicFrame>
        <p:nvGraphicFramePr>
          <p:cNvPr id="5" name="Content Placeholder 2">
            <a:extLst>
              <a:ext uri="{FF2B5EF4-FFF2-40B4-BE49-F238E27FC236}">
                <a16:creationId xmlns:a16="http://schemas.microsoft.com/office/drawing/2014/main" id="{4CFEC0DD-22E3-FA20-AA76-200047EE7793}"/>
              </a:ext>
            </a:extLst>
          </p:cNvPr>
          <p:cNvGraphicFramePr>
            <a:graphicFrameLocks noGrp="1"/>
          </p:cNvGraphicFramePr>
          <p:nvPr>
            <p:ph idx="1"/>
          </p:nvPr>
        </p:nvGraphicFramePr>
        <p:xfrm>
          <a:off x="3538299" y="-126156"/>
          <a:ext cx="5686164"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22160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F04C4-55C3-F2DA-C841-27FD50EC3954}"/>
              </a:ext>
            </a:extLst>
          </p:cNvPr>
          <p:cNvSpPr>
            <a:spLocks noGrp="1"/>
          </p:cNvSpPr>
          <p:nvPr>
            <p:ph type="title"/>
          </p:nvPr>
        </p:nvSpPr>
        <p:spPr/>
        <p:txBody>
          <a:bodyPr>
            <a:normAutofit fontScale="90000"/>
          </a:bodyPr>
          <a:lstStyle/>
          <a:p>
            <a:r>
              <a:rPr lang="en-US" sz="3300" b="1" dirty="0"/>
              <a:t>Meeting Request</a:t>
            </a:r>
            <a:br>
              <a:rPr lang="en-US" dirty="0"/>
            </a:br>
            <a:r>
              <a:rPr lang="en-US" sz="2200" dirty="0"/>
              <a:t>(the new “quick schedule”)</a:t>
            </a:r>
            <a:endParaRPr lang="en-US" dirty="0"/>
          </a:p>
        </p:txBody>
      </p:sp>
      <p:sp>
        <p:nvSpPr>
          <p:cNvPr id="3" name="Content Placeholder 2">
            <a:extLst>
              <a:ext uri="{FF2B5EF4-FFF2-40B4-BE49-F238E27FC236}">
                <a16:creationId xmlns:a16="http://schemas.microsoft.com/office/drawing/2014/main" id="{B5FEBEA7-96E0-F16E-4839-E11B530039E2}"/>
              </a:ext>
            </a:extLst>
          </p:cNvPr>
          <p:cNvSpPr>
            <a:spLocks noGrp="1"/>
          </p:cNvSpPr>
          <p:nvPr>
            <p:ph idx="1"/>
          </p:nvPr>
        </p:nvSpPr>
        <p:spPr>
          <a:xfrm>
            <a:off x="3810000" y="285750"/>
            <a:ext cx="4847964" cy="3936467"/>
          </a:xfrm>
        </p:spPr>
        <p:txBody>
          <a:bodyPr>
            <a:normAutofit/>
          </a:bodyPr>
          <a:lstStyle/>
          <a:p>
            <a:r>
              <a:rPr lang="en-US" sz="2400">
                <a:latin typeface="Calibri  "/>
              </a:rPr>
              <a:t>Only if </a:t>
            </a:r>
            <a:r>
              <a:rPr lang="en-US" sz="2400" b="1" u="sng">
                <a:latin typeface="Calibri  "/>
              </a:rPr>
              <a:t>no</a:t>
            </a:r>
            <a:r>
              <a:rPr lang="en-US" sz="2400">
                <a:latin typeface="Calibri  "/>
              </a:rPr>
              <a:t> resources needed (Unlocking the door is a resource!)</a:t>
            </a:r>
          </a:p>
          <a:p>
            <a:r>
              <a:rPr lang="en-US" sz="2400">
                <a:latin typeface="Calibri  "/>
              </a:rPr>
              <a:t>Only if Monday – Friday, 9am-5pm in identified locations</a:t>
            </a:r>
          </a:p>
          <a:p>
            <a:pPr marL="0" indent="0">
              <a:buNone/>
            </a:pPr>
            <a:r>
              <a:rPr lang="en-US" sz="2400" i="1">
                <a:latin typeface="Calibri  "/>
              </a:rPr>
              <a:t>	Outside of those hours = 	locksmith services needed =   	full detailed request required</a:t>
            </a:r>
          </a:p>
        </p:txBody>
      </p:sp>
    </p:spTree>
    <p:extLst>
      <p:ext uri="{BB962C8B-B14F-4D97-AF65-F5344CB8AC3E}">
        <p14:creationId xmlns:p14="http://schemas.microsoft.com/office/powerpoint/2010/main" val="325205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04916-8BCE-1D2C-D6E4-220730186B3E}"/>
              </a:ext>
            </a:extLst>
          </p:cNvPr>
          <p:cNvSpPr>
            <a:spLocks noGrp="1"/>
          </p:cNvSpPr>
          <p:nvPr>
            <p:ph type="title"/>
          </p:nvPr>
        </p:nvSpPr>
        <p:spPr/>
        <p:txBody>
          <a:bodyPr>
            <a:normAutofit fontScale="90000"/>
          </a:bodyPr>
          <a:lstStyle/>
          <a:p>
            <a:r>
              <a:rPr lang="en-US" sz="3300" b="1" dirty="0"/>
              <a:t>Meeting Request</a:t>
            </a:r>
            <a:br>
              <a:rPr lang="en-US" dirty="0"/>
            </a:br>
            <a:r>
              <a:rPr lang="en-US" sz="2200" dirty="0"/>
              <a:t>(found under </a:t>
            </a:r>
            <a:br>
              <a:rPr lang="en-US" sz="2200" dirty="0"/>
            </a:br>
            <a:r>
              <a:rPr lang="en-US" sz="2200" dirty="0"/>
              <a:t>“Event Type”)</a:t>
            </a:r>
          </a:p>
        </p:txBody>
      </p:sp>
      <p:pic>
        <p:nvPicPr>
          <p:cNvPr id="4" name="Picture 3">
            <a:extLst>
              <a:ext uri="{FF2B5EF4-FFF2-40B4-BE49-F238E27FC236}">
                <a16:creationId xmlns:a16="http://schemas.microsoft.com/office/drawing/2014/main" id="{AC85DCAC-8715-B876-69A4-3F2AE7A028E1}"/>
              </a:ext>
            </a:extLst>
          </p:cNvPr>
          <p:cNvPicPr>
            <a:picLocks noChangeAspect="1"/>
          </p:cNvPicPr>
          <p:nvPr/>
        </p:nvPicPr>
        <p:blipFill>
          <a:blip r:embed="rId3"/>
          <a:stretch>
            <a:fillRect/>
          </a:stretch>
        </p:blipFill>
        <p:spPr>
          <a:xfrm>
            <a:off x="3990610" y="1196035"/>
            <a:ext cx="4422095" cy="2751430"/>
          </a:xfrm>
          <a:prstGeom prst="rect">
            <a:avLst/>
          </a:prstGeom>
        </p:spPr>
      </p:pic>
    </p:spTree>
    <p:extLst>
      <p:ext uri="{BB962C8B-B14F-4D97-AF65-F5344CB8AC3E}">
        <p14:creationId xmlns:p14="http://schemas.microsoft.com/office/powerpoint/2010/main" val="6554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D2A03-F030-6853-F0CC-FC1A24D0530D}"/>
              </a:ext>
            </a:extLst>
          </p:cNvPr>
          <p:cNvSpPr>
            <a:spLocks noGrp="1"/>
          </p:cNvSpPr>
          <p:nvPr>
            <p:ph type="title"/>
          </p:nvPr>
        </p:nvSpPr>
        <p:spPr/>
        <p:txBody>
          <a:bodyPr/>
          <a:lstStyle/>
          <a:p>
            <a:r>
              <a:rPr lang="en-US" dirty="0"/>
              <a:t>Resources &amp; Services</a:t>
            </a:r>
          </a:p>
        </p:txBody>
      </p:sp>
      <p:sp>
        <p:nvSpPr>
          <p:cNvPr id="4" name="TextBox 3">
            <a:extLst>
              <a:ext uri="{FF2B5EF4-FFF2-40B4-BE49-F238E27FC236}">
                <a16:creationId xmlns:a16="http://schemas.microsoft.com/office/drawing/2014/main" id="{80868D4A-70D1-2427-4CEB-1F4F167564BC}"/>
              </a:ext>
            </a:extLst>
          </p:cNvPr>
          <p:cNvSpPr txBox="1"/>
          <p:nvPr/>
        </p:nvSpPr>
        <p:spPr>
          <a:xfrm>
            <a:off x="3999701" y="1484205"/>
            <a:ext cx="4572000" cy="2031325"/>
          </a:xfrm>
          <a:prstGeom prst="rect">
            <a:avLst/>
          </a:prstGeom>
          <a:noFill/>
        </p:spPr>
        <p:txBody>
          <a:bodyPr wrap="square">
            <a:spAutoFit/>
          </a:bodyPr>
          <a:lstStyle/>
          <a:p>
            <a:r>
              <a:rPr lang="en-US" dirty="0"/>
              <a:t>When you choose your resources and require something like Audio Visual (A.V.), please remember to also select the A.V. services that are associated with the resource. This will ensure that you receive both the resources and services you need.</a:t>
            </a:r>
          </a:p>
        </p:txBody>
      </p:sp>
      <p:sp>
        <p:nvSpPr>
          <p:cNvPr id="5" name="Rectangle 4">
            <a:extLst>
              <a:ext uri="{FF2B5EF4-FFF2-40B4-BE49-F238E27FC236}">
                <a16:creationId xmlns:a16="http://schemas.microsoft.com/office/drawing/2014/main" id="{39D472A7-75D0-325C-8811-9AD34D544269}"/>
              </a:ext>
            </a:extLst>
          </p:cNvPr>
          <p:cNvSpPr/>
          <p:nvPr/>
        </p:nvSpPr>
        <p:spPr>
          <a:xfrm>
            <a:off x="1540004" y="313257"/>
            <a:ext cx="6191888" cy="923330"/>
          </a:xfrm>
          <a:prstGeom prst="rect">
            <a:avLst/>
          </a:prstGeom>
          <a:noFill/>
        </p:spPr>
        <p:txBody>
          <a:bodyPr wrap="none" lIns="91440" tIns="45720" rIns="91440" bIns="45720">
            <a:spAutoFit/>
          </a:bodyPr>
          <a:lstStyle/>
          <a:p>
            <a:pPr algn="ctr"/>
            <a:r>
              <a:rPr lang="en-US" sz="5400" b="0" cap="none" spc="0" dirty="0">
                <a:ln w="0"/>
                <a:solidFill>
                  <a:schemeClr val="accent1"/>
                </a:solidFill>
                <a:effectLst>
                  <a:outerShdw blurRad="38100" dist="25400" dir="5400000" algn="ctr" rotWithShape="0">
                    <a:srgbClr val="6E747A">
                      <a:alpha val="43000"/>
                    </a:srgbClr>
                  </a:outerShdw>
                </a:effectLst>
              </a:rPr>
              <a:t>Friendly reminder </a:t>
            </a:r>
          </a:p>
        </p:txBody>
      </p:sp>
    </p:spTree>
    <p:extLst>
      <p:ext uri="{BB962C8B-B14F-4D97-AF65-F5344CB8AC3E}">
        <p14:creationId xmlns:p14="http://schemas.microsoft.com/office/powerpoint/2010/main" val="1936114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9A517D76-CE12-47A5-BD95-9A8F05070B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132" name="Freeform 5">
              <a:extLst>
                <a:ext uri="{FF2B5EF4-FFF2-40B4-BE49-F238E27FC236}">
                  <a16:creationId xmlns:a16="http://schemas.microsoft.com/office/drawing/2014/main" id="{A2F2F994-D93C-4552-B9AD-DA9E8C94B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6">
              <a:extLst>
                <a:ext uri="{FF2B5EF4-FFF2-40B4-BE49-F238E27FC236}">
                  <a16:creationId xmlns:a16="http://schemas.microsoft.com/office/drawing/2014/main" id="{502B8064-B713-4DB8-AC36-3E576B348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7">
              <a:extLst>
                <a:ext uri="{FF2B5EF4-FFF2-40B4-BE49-F238E27FC236}">
                  <a16:creationId xmlns:a16="http://schemas.microsoft.com/office/drawing/2014/main" id="{1D700A84-AE55-4EDE-A656-62806F504E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5" name="Freeform 8">
              <a:extLst>
                <a:ext uri="{FF2B5EF4-FFF2-40B4-BE49-F238E27FC236}">
                  <a16:creationId xmlns:a16="http://schemas.microsoft.com/office/drawing/2014/main" id="{E04FC3D0-B839-4900-B5C8-86C794457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9">
              <a:extLst>
                <a:ext uri="{FF2B5EF4-FFF2-40B4-BE49-F238E27FC236}">
                  <a16:creationId xmlns:a16="http://schemas.microsoft.com/office/drawing/2014/main" id="{731A8D63-72B9-496F-BB43-DDD90FC7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7" name="Freeform 10">
              <a:extLst>
                <a:ext uri="{FF2B5EF4-FFF2-40B4-BE49-F238E27FC236}">
                  <a16:creationId xmlns:a16="http://schemas.microsoft.com/office/drawing/2014/main" id="{5B167ED7-B36F-4DDE-B273-7A309BD0F7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8" name="Freeform 11">
              <a:extLst>
                <a:ext uri="{FF2B5EF4-FFF2-40B4-BE49-F238E27FC236}">
                  <a16:creationId xmlns:a16="http://schemas.microsoft.com/office/drawing/2014/main" id="{1178D32B-E32A-4691-84EB-5FE693D3B1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9" name="Freeform 12">
              <a:extLst>
                <a:ext uri="{FF2B5EF4-FFF2-40B4-BE49-F238E27FC236}">
                  <a16:creationId xmlns:a16="http://schemas.microsoft.com/office/drawing/2014/main" id="{AB800FF0-63F8-4B30-96F4-E9601D026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0" name="Freeform 13">
              <a:extLst>
                <a:ext uri="{FF2B5EF4-FFF2-40B4-BE49-F238E27FC236}">
                  <a16:creationId xmlns:a16="http://schemas.microsoft.com/office/drawing/2014/main" id="{A4616F81-02F6-4A18-949C-FB6CBA200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1" name="Freeform 14">
              <a:extLst>
                <a:ext uri="{FF2B5EF4-FFF2-40B4-BE49-F238E27FC236}">
                  <a16:creationId xmlns:a16="http://schemas.microsoft.com/office/drawing/2014/main" id="{D31D2123-B363-42F3-8A04-43048C7BAC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2" name="Freeform 15">
              <a:extLst>
                <a:ext uri="{FF2B5EF4-FFF2-40B4-BE49-F238E27FC236}">
                  <a16:creationId xmlns:a16="http://schemas.microsoft.com/office/drawing/2014/main" id="{C60973D3-0B9D-465C-8FD3-266BBA49E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43" name="Freeform 16">
              <a:extLst>
                <a:ext uri="{FF2B5EF4-FFF2-40B4-BE49-F238E27FC236}">
                  <a16:creationId xmlns:a16="http://schemas.microsoft.com/office/drawing/2014/main" id="{C6655AC3-A1D6-4A0B-861F-F94CB5F0D1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44" name="Freeform 17">
              <a:extLst>
                <a:ext uri="{FF2B5EF4-FFF2-40B4-BE49-F238E27FC236}">
                  <a16:creationId xmlns:a16="http://schemas.microsoft.com/office/drawing/2014/main" id="{E8850C4A-AFA5-499E-8E1C-176A59C88B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5" name="Freeform 18">
              <a:extLst>
                <a:ext uri="{FF2B5EF4-FFF2-40B4-BE49-F238E27FC236}">
                  <a16:creationId xmlns:a16="http://schemas.microsoft.com/office/drawing/2014/main" id="{8C06F8D4-97B5-4836-AD19-2151421B03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19">
              <a:extLst>
                <a:ext uri="{FF2B5EF4-FFF2-40B4-BE49-F238E27FC236}">
                  <a16:creationId xmlns:a16="http://schemas.microsoft.com/office/drawing/2014/main" id="{89A2942D-1C1B-4AFF-9818-DA7B73EA48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20">
              <a:extLst>
                <a:ext uri="{FF2B5EF4-FFF2-40B4-BE49-F238E27FC236}">
                  <a16:creationId xmlns:a16="http://schemas.microsoft.com/office/drawing/2014/main" id="{2B61C5D3-5852-403F-B4BA-A64B93312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21">
              <a:extLst>
                <a:ext uri="{FF2B5EF4-FFF2-40B4-BE49-F238E27FC236}">
                  <a16:creationId xmlns:a16="http://schemas.microsoft.com/office/drawing/2014/main" id="{EF62A1A7-26C1-4804-93CB-A07F356CA3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9" name="Freeform 22">
              <a:extLst>
                <a:ext uri="{FF2B5EF4-FFF2-40B4-BE49-F238E27FC236}">
                  <a16:creationId xmlns:a16="http://schemas.microsoft.com/office/drawing/2014/main" id="{490A1082-3E3A-4C61-9613-910BB024A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0" name="Freeform 23">
              <a:extLst>
                <a:ext uri="{FF2B5EF4-FFF2-40B4-BE49-F238E27FC236}">
                  <a16:creationId xmlns:a16="http://schemas.microsoft.com/office/drawing/2014/main" id="{5F452D69-A1DB-4A06-B933-896AED861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52" name="Group 151">
            <a:extLst>
              <a:ext uri="{FF2B5EF4-FFF2-40B4-BE49-F238E27FC236}">
                <a16:creationId xmlns:a16="http://schemas.microsoft.com/office/drawing/2014/main" id="{445D6626-A6F2-4475-922C-BE42D3365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889862"/>
            <a:ext cx="6636259" cy="3358450"/>
            <a:chOff x="1669293" y="1186483"/>
            <a:chExt cx="8848345" cy="4477933"/>
          </a:xfrm>
        </p:grpSpPr>
        <p:sp>
          <p:nvSpPr>
            <p:cNvPr id="153" name="Rectangle 152">
              <a:extLst>
                <a:ext uri="{FF2B5EF4-FFF2-40B4-BE49-F238E27FC236}">
                  <a16:creationId xmlns:a16="http://schemas.microsoft.com/office/drawing/2014/main" id="{0ECFEB13-5D98-43DB-8DFF-78327AE13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4" name="Isosceles Triangle 153">
              <a:extLst>
                <a:ext uri="{FF2B5EF4-FFF2-40B4-BE49-F238E27FC236}">
                  <a16:creationId xmlns:a16="http://schemas.microsoft.com/office/drawing/2014/main" id="{29DA4AFD-8D10-4660-A842-40F4D1434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5" name="Rectangle 154">
              <a:extLst>
                <a:ext uri="{FF2B5EF4-FFF2-40B4-BE49-F238E27FC236}">
                  <a16:creationId xmlns:a16="http://schemas.microsoft.com/office/drawing/2014/main" id="{F2DBAFF0-48F5-43BB-87C6-CE56A16B6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7" name="Rectangle 156">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795" cy="51519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9" name="Group 158">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160"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1"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2"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3"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4"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5"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6"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7"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8"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9"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0"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71"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72"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3"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4"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5"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6"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7"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8"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object 2"/>
          <p:cNvSpPr txBox="1">
            <a:spLocks noGrp="1"/>
          </p:cNvSpPr>
          <p:nvPr>
            <p:ph type="title"/>
          </p:nvPr>
        </p:nvSpPr>
        <p:spPr>
          <a:xfrm>
            <a:off x="825900" y="3899847"/>
            <a:ext cx="7284282" cy="734216"/>
          </a:xfrm>
          <a:prstGeom prst="rect">
            <a:avLst/>
          </a:prstGeom>
        </p:spPr>
        <p:txBody>
          <a:bodyPr vert="horz" lIns="228600" tIns="228600" rIns="228600" bIns="0" rtlCol="0" anchor="ctr">
            <a:normAutofit fontScale="90000"/>
          </a:bodyPr>
          <a:lstStyle/>
          <a:p>
            <a:pPr marL="12700" defTabSz="914400">
              <a:lnSpc>
                <a:spcPct val="80000"/>
              </a:lnSpc>
            </a:pPr>
            <a:r>
              <a:rPr lang="en-US" sz="4400" spc="-150" dirty="0">
                <a:solidFill>
                  <a:schemeClr val="bg1"/>
                </a:solidFill>
              </a:rPr>
              <a:t>Select </a:t>
            </a:r>
            <a:r>
              <a:rPr lang="en-US" sz="4400" b="1" spc="-150" dirty="0">
                <a:solidFill>
                  <a:srgbClr val="FF0000"/>
                </a:solidFill>
              </a:rPr>
              <a:t>SERVICES</a:t>
            </a:r>
            <a:r>
              <a:rPr lang="en-US" sz="4400" spc="-150" dirty="0">
                <a:solidFill>
                  <a:schemeClr val="bg1"/>
                </a:solidFill>
              </a:rPr>
              <a:t> not just resources!</a:t>
            </a:r>
          </a:p>
        </p:txBody>
      </p:sp>
      <p:sp>
        <p:nvSpPr>
          <p:cNvPr id="180" name="Freeform: Shape 179">
            <a:extLst>
              <a:ext uri="{FF2B5EF4-FFF2-40B4-BE49-F238E27FC236}">
                <a16:creationId xmlns:a16="http://schemas.microsoft.com/office/drawing/2014/main" id="{A7795DFA-888F-47E2-B44E-DE1D3B3E4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3794217"/>
          </a:xfrm>
          <a:custGeom>
            <a:avLst/>
            <a:gdLst>
              <a:gd name="connsiteX0" fmla="*/ 0 w 12192000"/>
              <a:gd name="connsiteY0" fmla="*/ 0 h 5058957"/>
              <a:gd name="connsiteX1" fmla="*/ 12192000 w 12192000"/>
              <a:gd name="connsiteY1" fmla="*/ 0 h 5058957"/>
              <a:gd name="connsiteX2" fmla="*/ 12192000 w 12192000"/>
              <a:gd name="connsiteY2" fmla="*/ 259692 h 5058957"/>
              <a:gd name="connsiteX3" fmla="*/ 12192000 w 12192000"/>
              <a:gd name="connsiteY3" fmla="*/ 3542069 h 5058957"/>
              <a:gd name="connsiteX4" fmla="*/ 12192000 w 12192000"/>
              <a:gd name="connsiteY4" fmla="*/ 3734194 h 5058957"/>
              <a:gd name="connsiteX5" fmla="*/ 12192000 w 12192000"/>
              <a:gd name="connsiteY5" fmla="*/ 4710012 h 5058957"/>
              <a:gd name="connsiteX6" fmla="*/ 12113803 w 12192000"/>
              <a:gd name="connsiteY6" fmla="*/ 4718295 h 5058957"/>
              <a:gd name="connsiteX7" fmla="*/ 6753597 w 12192000"/>
              <a:gd name="connsiteY7" fmla="*/ 5041852 h 5058957"/>
              <a:gd name="connsiteX8" fmla="*/ 400746 w 12192000"/>
              <a:gd name="connsiteY8" fmla="*/ 4870509 h 5058957"/>
              <a:gd name="connsiteX9" fmla="*/ 0 w 12192000"/>
              <a:gd name="connsiteY9" fmla="*/ 4833533 h 5058957"/>
              <a:gd name="connsiteX10" fmla="*/ 0 w 12192000"/>
              <a:gd name="connsiteY10" fmla="*/ 3734194 h 5058957"/>
              <a:gd name="connsiteX11" fmla="*/ 0 w 12192000"/>
              <a:gd name="connsiteY11" fmla="*/ 3542069 h 5058957"/>
              <a:gd name="connsiteX12" fmla="*/ 0 w 12192000"/>
              <a:gd name="connsiteY12" fmla="*/ 259692 h 5058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5058957">
                <a:moveTo>
                  <a:pt x="0" y="0"/>
                </a:moveTo>
                <a:lnTo>
                  <a:pt x="12192000" y="0"/>
                </a:lnTo>
                <a:lnTo>
                  <a:pt x="12192000" y="259692"/>
                </a:lnTo>
                <a:lnTo>
                  <a:pt x="12192000" y="3542069"/>
                </a:lnTo>
                <a:lnTo>
                  <a:pt x="12192000" y="3734194"/>
                </a:lnTo>
                <a:lnTo>
                  <a:pt x="12192000" y="4710012"/>
                </a:lnTo>
                <a:lnTo>
                  <a:pt x="12113803" y="4718295"/>
                </a:lnTo>
                <a:cubicBezTo>
                  <a:pt x="10139508" y="4916244"/>
                  <a:pt x="8237152" y="5009247"/>
                  <a:pt x="6753597" y="5041852"/>
                </a:cubicBezTo>
                <a:cubicBezTo>
                  <a:pt x="4940362" y="5081701"/>
                  <a:pt x="2657278" y="5062371"/>
                  <a:pt x="400746" y="4870509"/>
                </a:cubicBezTo>
                <a:lnTo>
                  <a:pt x="0" y="4833533"/>
                </a:lnTo>
                <a:lnTo>
                  <a:pt x="0" y="3734194"/>
                </a:lnTo>
                <a:lnTo>
                  <a:pt x="0" y="3542069"/>
                </a:lnTo>
                <a:lnTo>
                  <a:pt x="0" y="259692"/>
                </a:lnTo>
                <a:close/>
              </a:path>
            </a:pathLst>
          </a:custGeom>
          <a:solidFill>
            <a:schemeClr val="bg1"/>
          </a:solidFill>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pic>
        <p:nvPicPr>
          <p:cNvPr id="10" name="Picture 9" descr="A screenshot of a computer&#10;&#10;Description automatically generated">
            <a:extLst>
              <a:ext uri="{FF2B5EF4-FFF2-40B4-BE49-F238E27FC236}">
                <a16:creationId xmlns:a16="http://schemas.microsoft.com/office/drawing/2014/main" id="{EBA98ABE-1402-6A86-50E9-0865A252EED7}"/>
              </a:ext>
            </a:extLst>
          </p:cNvPr>
          <p:cNvPicPr>
            <a:picLocks noChangeAspect="1"/>
          </p:cNvPicPr>
          <p:nvPr/>
        </p:nvPicPr>
        <p:blipFill>
          <a:blip r:embed="rId3"/>
          <a:stretch>
            <a:fillRect/>
          </a:stretch>
        </p:blipFill>
        <p:spPr>
          <a:xfrm>
            <a:off x="1089237" y="137440"/>
            <a:ext cx="3168042" cy="3424910"/>
          </a:xfrm>
          <a:prstGeom prst="rect">
            <a:avLst/>
          </a:prstGeom>
        </p:spPr>
      </p:pic>
      <p:pic>
        <p:nvPicPr>
          <p:cNvPr id="8" name="Picture 7" descr="A screenshot of a search engine&#10;&#10;Description automatically generated">
            <a:extLst>
              <a:ext uri="{FF2B5EF4-FFF2-40B4-BE49-F238E27FC236}">
                <a16:creationId xmlns:a16="http://schemas.microsoft.com/office/drawing/2014/main" id="{F6584C6B-02E4-52DB-19E4-5E0D0146092E}"/>
              </a:ext>
            </a:extLst>
          </p:cNvPr>
          <p:cNvPicPr>
            <a:picLocks noChangeAspect="1"/>
          </p:cNvPicPr>
          <p:nvPr/>
        </p:nvPicPr>
        <p:blipFill rotWithShape="1">
          <a:blip r:embed="rId4"/>
          <a:srcRect b="8036"/>
          <a:stretch/>
        </p:blipFill>
        <p:spPr>
          <a:xfrm>
            <a:off x="4881413" y="149090"/>
            <a:ext cx="3345092" cy="32989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8" name="Group 67">
            <a:extLst>
              <a:ext uri="{FF2B5EF4-FFF2-40B4-BE49-F238E27FC236}">
                <a16:creationId xmlns:a16="http://schemas.microsoft.com/office/drawing/2014/main" id="{17C4610E-9C18-467B-BF10-BE6A974CC3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69" name="Freeform 5">
              <a:extLst>
                <a:ext uri="{FF2B5EF4-FFF2-40B4-BE49-F238E27FC236}">
                  <a16:creationId xmlns:a16="http://schemas.microsoft.com/office/drawing/2014/main" id="{296DF307-344E-4E9B-A7AA-8139E450D1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6">
              <a:extLst>
                <a:ext uri="{FF2B5EF4-FFF2-40B4-BE49-F238E27FC236}">
                  <a16:creationId xmlns:a16="http://schemas.microsoft.com/office/drawing/2014/main" id="{E263CC2D-ACFB-4EB3-ADF9-CD82BC8422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7">
              <a:extLst>
                <a:ext uri="{FF2B5EF4-FFF2-40B4-BE49-F238E27FC236}">
                  <a16:creationId xmlns:a16="http://schemas.microsoft.com/office/drawing/2014/main" id="{C5366E2F-9BA0-485A-B1CA-A5E6E2E37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8">
              <a:extLst>
                <a:ext uri="{FF2B5EF4-FFF2-40B4-BE49-F238E27FC236}">
                  <a16:creationId xmlns:a16="http://schemas.microsoft.com/office/drawing/2014/main" id="{1803051E-7C26-4F53-8293-B4EAED4212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9">
              <a:extLst>
                <a:ext uri="{FF2B5EF4-FFF2-40B4-BE49-F238E27FC236}">
                  <a16:creationId xmlns:a16="http://schemas.microsoft.com/office/drawing/2014/main" id="{D10888CD-E496-4116-9C45-CF4F17ADE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0">
              <a:extLst>
                <a:ext uri="{FF2B5EF4-FFF2-40B4-BE49-F238E27FC236}">
                  <a16:creationId xmlns:a16="http://schemas.microsoft.com/office/drawing/2014/main" id="{0A42DA8F-DA3D-43E9-A184-E0F6C133A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1">
              <a:extLst>
                <a:ext uri="{FF2B5EF4-FFF2-40B4-BE49-F238E27FC236}">
                  <a16:creationId xmlns:a16="http://schemas.microsoft.com/office/drawing/2014/main" id="{473EAD31-7AA3-49B7-ADD6-C13FF0F14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12">
              <a:extLst>
                <a:ext uri="{FF2B5EF4-FFF2-40B4-BE49-F238E27FC236}">
                  <a16:creationId xmlns:a16="http://schemas.microsoft.com/office/drawing/2014/main" id="{2BBB7CDF-BA2E-451F-9201-CF2B6FEAEA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13">
              <a:extLst>
                <a:ext uri="{FF2B5EF4-FFF2-40B4-BE49-F238E27FC236}">
                  <a16:creationId xmlns:a16="http://schemas.microsoft.com/office/drawing/2014/main" id="{84809EF2-CD0D-4BC3-ABC7-E7E312A1D7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 name="Freeform 14">
              <a:extLst>
                <a:ext uri="{FF2B5EF4-FFF2-40B4-BE49-F238E27FC236}">
                  <a16:creationId xmlns:a16="http://schemas.microsoft.com/office/drawing/2014/main" id="{11D2D6C5-637B-4AFE-97F4-D4E48A613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15">
              <a:extLst>
                <a:ext uri="{FF2B5EF4-FFF2-40B4-BE49-F238E27FC236}">
                  <a16:creationId xmlns:a16="http://schemas.microsoft.com/office/drawing/2014/main" id="{F841B2C5-57F5-4FE6-B4D4-EBB3F30881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0" name="Freeform 16">
              <a:extLst>
                <a:ext uri="{FF2B5EF4-FFF2-40B4-BE49-F238E27FC236}">
                  <a16:creationId xmlns:a16="http://schemas.microsoft.com/office/drawing/2014/main" id="{B4822A39-2A52-4B2C-9319-BEFC526DB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1" name="Freeform 17">
              <a:extLst>
                <a:ext uri="{FF2B5EF4-FFF2-40B4-BE49-F238E27FC236}">
                  <a16:creationId xmlns:a16="http://schemas.microsoft.com/office/drawing/2014/main" id="{4E469692-E783-4950-8DEC-3A1FD3978B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8">
              <a:extLst>
                <a:ext uri="{FF2B5EF4-FFF2-40B4-BE49-F238E27FC236}">
                  <a16:creationId xmlns:a16="http://schemas.microsoft.com/office/drawing/2014/main" id="{012909CD-3254-41E5-B8BB-0F2D7CE0D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9">
              <a:extLst>
                <a:ext uri="{FF2B5EF4-FFF2-40B4-BE49-F238E27FC236}">
                  <a16:creationId xmlns:a16="http://schemas.microsoft.com/office/drawing/2014/main" id="{93E7648E-861E-4503-AEDC-56C4EC507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20">
              <a:extLst>
                <a:ext uri="{FF2B5EF4-FFF2-40B4-BE49-F238E27FC236}">
                  <a16:creationId xmlns:a16="http://schemas.microsoft.com/office/drawing/2014/main" id="{F9C72257-EBD0-4D1C-A32C-D84644687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21">
              <a:extLst>
                <a:ext uri="{FF2B5EF4-FFF2-40B4-BE49-F238E27FC236}">
                  <a16:creationId xmlns:a16="http://schemas.microsoft.com/office/drawing/2014/main" id="{87BB2CBB-9C22-4E28-AB86-DC92AEE2D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2">
              <a:extLst>
                <a:ext uri="{FF2B5EF4-FFF2-40B4-BE49-F238E27FC236}">
                  <a16:creationId xmlns:a16="http://schemas.microsoft.com/office/drawing/2014/main" id="{F85B3053-8D9F-410A-80C2-7960DDEA6A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23">
              <a:extLst>
                <a:ext uri="{FF2B5EF4-FFF2-40B4-BE49-F238E27FC236}">
                  <a16:creationId xmlns:a16="http://schemas.microsoft.com/office/drawing/2014/main" id="{E8FF5DA7-6E72-41F1-A54C-EAF440A274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9" name="Group 88">
            <a:extLst>
              <a:ext uri="{FF2B5EF4-FFF2-40B4-BE49-F238E27FC236}">
                <a16:creationId xmlns:a16="http://schemas.microsoft.com/office/drawing/2014/main" id="{A899734C-500F-4274-9854-8BFA14A1D7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889862"/>
            <a:ext cx="6636259" cy="3358450"/>
            <a:chOff x="1669293" y="1186483"/>
            <a:chExt cx="8848345" cy="4477933"/>
          </a:xfrm>
        </p:grpSpPr>
        <p:sp>
          <p:nvSpPr>
            <p:cNvPr id="90" name="Rectangle 89">
              <a:extLst>
                <a:ext uri="{FF2B5EF4-FFF2-40B4-BE49-F238E27FC236}">
                  <a16:creationId xmlns:a16="http://schemas.microsoft.com/office/drawing/2014/main" id="{FF07BF51-2934-47AD-A415-7400882F14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1" name="Isosceles Triangle 90">
              <a:extLst>
                <a:ext uri="{FF2B5EF4-FFF2-40B4-BE49-F238E27FC236}">
                  <a16:creationId xmlns:a16="http://schemas.microsoft.com/office/drawing/2014/main" id="{DD6E3DF0-EDC0-458B-9C5B-911814F0A6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 name="Rectangle 91">
              <a:extLst>
                <a:ext uri="{FF2B5EF4-FFF2-40B4-BE49-F238E27FC236}">
                  <a16:creationId xmlns:a16="http://schemas.microsoft.com/office/drawing/2014/main" id="{5D0824B1-47C9-4504-99FB-CB1505197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94" name="Rectangle 93">
            <a:extLst>
              <a:ext uri="{FF2B5EF4-FFF2-40B4-BE49-F238E27FC236}">
                <a16:creationId xmlns:a16="http://schemas.microsoft.com/office/drawing/2014/main" id="{8334A2EF-69D9-41C1-9876-91D7FCF7C3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a:extLst>
              <a:ext uri="{FF2B5EF4-FFF2-40B4-BE49-F238E27FC236}">
                <a16:creationId xmlns:a16="http://schemas.microsoft.com/office/drawing/2014/main" id="{874C0C03-1202-4DC9-BA33-998DDFB3FB8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97" name="Freeform 5">
              <a:extLst>
                <a:ext uri="{FF2B5EF4-FFF2-40B4-BE49-F238E27FC236}">
                  <a16:creationId xmlns:a16="http://schemas.microsoft.com/office/drawing/2014/main" id="{60BF984B-F4C1-4BF0-B296-72CAD8814B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Freeform 6">
              <a:extLst>
                <a:ext uri="{FF2B5EF4-FFF2-40B4-BE49-F238E27FC236}">
                  <a16:creationId xmlns:a16="http://schemas.microsoft.com/office/drawing/2014/main" id="{2E887C16-A8CC-48BD-A34B-69B5D14BE1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Freeform 7">
              <a:extLst>
                <a:ext uri="{FF2B5EF4-FFF2-40B4-BE49-F238E27FC236}">
                  <a16:creationId xmlns:a16="http://schemas.microsoft.com/office/drawing/2014/main" id="{1194B805-0CE2-4FD6-804E-2771E18BB4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8">
              <a:extLst>
                <a:ext uri="{FF2B5EF4-FFF2-40B4-BE49-F238E27FC236}">
                  <a16:creationId xmlns:a16="http://schemas.microsoft.com/office/drawing/2014/main" id="{96000EBD-113B-4BB5-94F2-B2C9610948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9">
              <a:extLst>
                <a:ext uri="{FF2B5EF4-FFF2-40B4-BE49-F238E27FC236}">
                  <a16:creationId xmlns:a16="http://schemas.microsoft.com/office/drawing/2014/main" id="{C2C37892-BF6A-4DDB-BAA9-48B6A051E9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10">
              <a:extLst>
                <a:ext uri="{FF2B5EF4-FFF2-40B4-BE49-F238E27FC236}">
                  <a16:creationId xmlns:a16="http://schemas.microsoft.com/office/drawing/2014/main" id="{B3A53A2B-EB9B-4318-A7F9-E371D211E7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11">
              <a:extLst>
                <a:ext uri="{FF2B5EF4-FFF2-40B4-BE49-F238E27FC236}">
                  <a16:creationId xmlns:a16="http://schemas.microsoft.com/office/drawing/2014/main" id="{59001F5F-9338-43E1-BB4B-21C681CA20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12">
              <a:extLst>
                <a:ext uri="{FF2B5EF4-FFF2-40B4-BE49-F238E27FC236}">
                  <a16:creationId xmlns:a16="http://schemas.microsoft.com/office/drawing/2014/main" id="{24781ABE-347F-40E9-9BB2-3E35C8F15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13">
              <a:extLst>
                <a:ext uri="{FF2B5EF4-FFF2-40B4-BE49-F238E27FC236}">
                  <a16:creationId xmlns:a16="http://schemas.microsoft.com/office/drawing/2014/main" id="{6D8A7767-4D16-4AB7-8277-D66FEC7F74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14">
              <a:extLst>
                <a:ext uri="{FF2B5EF4-FFF2-40B4-BE49-F238E27FC236}">
                  <a16:creationId xmlns:a16="http://schemas.microsoft.com/office/drawing/2014/main" id="{1B7D649D-9559-4E1D-937A-3519483502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15">
              <a:extLst>
                <a:ext uri="{FF2B5EF4-FFF2-40B4-BE49-F238E27FC236}">
                  <a16:creationId xmlns:a16="http://schemas.microsoft.com/office/drawing/2014/main" id="{45AA5D21-8C7B-4C77-815C-C3A8EA0A58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6">
              <a:extLst>
                <a:ext uri="{FF2B5EF4-FFF2-40B4-BE49-F238E27FC236}">
                  <a16:creationId xmlns:a16="http://schemas.microsoft.com/office/drawing/2014/main" id="{D7A46675-AA96-41DB-B9DB-CAA471A207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17">
              <a:extLst>
                <a:ext uri="{FF2B5EF4-FFF2-40B4-BE49-F238E27FC236}">
                  <a16:creationId xmlns:a16="http://schemas.microsoft.com/office/drawing/2014/main" id="{82090F8A-ECF2-423C-98D0-8EF2262203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8">
              <a:extLst>
                <a:ext uri="{FF2B5EF4-FFF2-40B4-BE49-F238E27FC236}">
                  <a16:creationId xmlns:a16="http://schemas.microsoft.com/office/drawing/2014/main" id="{EA5DE46B-A4BE-407F-835A-693D3E979E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19">
              <a:extLst>
                <a:ext uri="{FF2B5EF4-FFF2-40B4-BE49-F238E27FC236}">
                  <a16:creationId xmlns:a16="http://schemas.microsoft.com/office/drawing/2014/main" id="{429E4297-5489-465D-A6D7-03BD468E05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20">
              <a:extLst>
                <a:ext uri="{FF2B5EF4-FFF2-40B4-BE49-F238E27FC236}">
                  <a16:creationId xmlns:a16="http://schemas.microsoft.com/office/drawing/2014/main" id="{69A4CFA1-B603-453B-AC53-49E8A8DF7E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21">
              <a:extLst>
                <a:ext uri="{FF2B5EF4-FFF2-40B4-BE49-F238E27FC236}">
                  <a16:creationId xmlns:a16="http://schemas.microsoft.com/office/drawing/2014/main" id="{7A997EDF-8927-490B-AD5F-046317B8B2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22">
              <a:extLst>
                <a:ext uri="{FF2B5EF4-FFF2-40B4-BE49-F238E27FC236}">
                  <a16:creationId xmlns:a16="http://schemas.microsoft.com/office/drawing/2014/main" id="{3C91BE84-B1A4-4592-A942-2C72C86DD8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23">
              <a:extLst>
                <a:ext uri="{FF2B5EF4-FFF2-40B4-BE49-F238E27FC236}">
                  <a16:creationId xmlns:a16="http://schemas.microsoft.com/office/drawing/2014/main" id="{A0AAA5CD-6E44-429A-91FA-D650BAF9EE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object 2"/>
          <p:cNvSpPr txBox="1">
            <a:spLocks noGrp="1"/>
          </p:cNvSpPr>
          <p:nvPr>
            <p:ph type="title"/>
          </p:nvPr>
        </p:nvSpPr>
        <p:spPr>
          <a:xfrm>
            <a:off x="5585537" y="1149358"/>
            <a:ext cx="3174362" cy="2491647"/>
          </a:xfrm>
          <a:prstGeom prst="rect">
            <a:avLst/>
          </a:prstGeom>
        </p:spPr>
        <p:txBody>
          <a:bodyPr vert="horz" lIns="228600" tIns="228600" rIns="228600" bIns="0" rtlCol="0" anchor="b">
            <a:normAutofit/>
          </a:bodyPr>
          <a:lstStyle/>
          <a:p>
            <a:pPr marL="12700" defTabSz="914400">
              <a:lnSpc>
                <a:spcPct val="80000"/>
              </a:lnSpc>
            </a:pPr>
            <a:r>
              <a:rPr lang="en-US" sz="3200" b="1" spc="-150" dirty="0">
                <a:solidFill>
                  <a:schemeClr val="tx2"/>
                </a:solidFill>
              </a:rPr>
              <a:t>Details are “Instructions”</a:t>
            </a:r>
            <a:br>
              <a:rPr lang="en-US" sz="3200" spc="-150" dirty="0">
                <a:solidFill>
                  <a:schemeClr val="tx2"/>
                </a:solidFill>
              </a:rPr>
            </a:br>
            <a:br>
              <a:rPr lang="en-US" sz="3200" spc="-150" dirty="0">
                <a:solidFill>
                  <a:schemeClr val="tx2"/>
                </a:solidFill>
              </a:rPr>
            </a:br>
            <a:r>
              <a:rPr lang="en-US" sz="2400" spc="-150" dirty="0">
                <a:solidFill>
                  <a:schemeClr val="tx2"/>
                </a:solidFill>
              </a:rPr>
              <a:t>The more the merrier! </a:t>
            </a:r>
            <a:endParaRPr lang="en-US" sz="3200" spc="-150" dirty="0">
              <a:solidFill>
                <a:schemeClr val="tx2"/>
              </a:solidFill>
            </a:endParaRPr>
          </a:p>
        </p:txBody>
      </p:sp>
      <p:sp>
        <p:nvSpPr>
          <p:cNvPr id="117" name="Rectangle 116">
            <a:extLst>
              <a:ext uri="{FF2B5EF4-FFF2-40B4-BE49-F238E27FC236}">
                <a16:creationId xmlns:a16="http://schemas.microsoft.com/office/drawing/2014/main" id="{C8CA0C52-5ACA-4F17-AA4A-312E0E1109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790" y="596645"/>
            <a:ext cx="4477978" cy="3936635"/>
          </a:xfrm>
          <a:prstGeom prst="rect">
            <a:avLst/>
          </a:prstGeom>
          <a:solidFill>
            <a:schemeClr val="bg1"/>
          </a:solidFill>
          <a:ln w="19050">
            <a:solidFill>
              <a:srgbClr val="60D9F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1EFD70B-87BB-24F1-9FCE-3C0F8AD293A3}"/>
              </a:ext>
            </a:extLst>
          </p:cNvPr>
          <p:cNvPicPr>
            <a:picLocks noChangeAspect="1"/>
          </p:cNvPicPr>
          <p:nvPr/>
        </p:nvPicPr>
        <p:blipFill rotWithShape="1">
          <a:blip r:embed="rId3"/>
          <a:srcRect l="-223" t="-63" r="223" b="-4964"/>
          <a:stretch/>
        </p:blipFill>
        <p:spPr>
          <a:xfrm>
            <a:off x="1295400" y="622166"/>
            <a:ext cx="3020608" cy="4048328"/>
          </a:xfrm>
          <a:prstGeom prst="rect">
            <a:avLst/>
          </a:prstGeom>
          <a:ln w="12700">
            <a:noFill/>
          </a:ln>
        </p:spPr>
      </p:pic>
      <p:sp>
        <p:nvSpPr>
          <p:cNvPr id="119" name="Isosceles Triangle 39">
            <a:extLst>
              <a:ext uri="{FF2B5EF4-FFF2-40B4-BE49-F238E27FC236}">
                <a16:creationId xmlns:a16="http://schemas.microsoft.com/office/drawing/2014/main" id="{4F37E7FB-7372-47E3-914E-7CF7E94B1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62705" y="2468540"/>
            <a:ext cx="305425" cy="26329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05CE8D3A-6713-B82E-3E80-AED60504378A}"/>
              </a:ext>
            </a:extLst>
          </p:cNvPr>
          <p:cNvCxnSpPr>
            <a:cxnSpLocks/>
          </p:cNvCxnSpPr>
          <p:nvPr/>
        </p:nvCxnSpPr>
        <p:spPr>
          <a:xfrm flipH="1">
            <a:off x="3352800" y="666750"/>
            <a:ext cx="381000" cy="3505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pic>
        <p:nvPicPr>
          <p:cNvPr id="7" name="Picture 6">
            <a:extLst>
              <a:ext uri="{FF2B5EF4-FFF2-40B4-BE49-F238E27FC236}">
                <a16:creationId xmlns:a16="http://schemas.microsoft.com/office/drawing/2014/main" id="{CF3DF78B-8C39-1E8A-BFC7-FF9C9778FF18}"/>
              </a:ext>
            </a:extLst>
          </p:cNvPr>
          <p:cNvPicPr>
            <a:picLocks noChangeAspect="1"/>
          </p:cNvPicPr>
          <p:nvPr/>
        </p:nvPicPr>
        <p:blipFill rotWithShape="1">
          <a:blip r:embed="rId3"/>
          <a:srcRect l="-223" t="-63" r="223" b="-4964"/>
          <a:stretch/>
        </p:blipFill>
        <p:spPr>
          <a:xfrm>
            <a:off x="1331631" y="630792"/>
            <a:ext cx="3020608" cy="4048328"/>
          </a:xfrm>
          <a:prstGeom prst="rect">
            <a:avLst/>
          </a:prstGeom>
          <a:ln w="12700">
            <a:noFill/>
          </a:ln>
        </p:spPr>
      </p:pic>
      <p:cxnSp>
        <p:nvCxnSpPr>
          <p:cNvPr id="8" name="Straight Arrow Connector 7">
            <a:extLst>
              <a:ext uri="{FF2B5EF4-FFF2-40B4-BE49-F238E27FC236}">
                <a16:creationId xmlns:a16="http://schemas.microsoft.com/office/drawing/2014/main" id="{11ABA32E-2506-EEAD-4973-C0689713246B}"/>
              </a:ext>
            </a:extLst>
          </p:cNvPr>
          <p:cNvCxnSpPr>
            <a:cxnSpLocks/>
          </p:cNvCxnSpPr>
          <p:nvPr/>
        </p:nvCxnSpPr>
        <p:spPr>
          <a:xfrm flipH="1">
            <a:off x="3439102" y="735008"/>
            <a:ext cx="381000" cy="3505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9" name="Straight Arrow Connector 28">
            <a:extLst>
              <a:ext uri="{FF2B5EF4-FFF2-40B4-BE49-F238E27FC236}">
                <a16:creationId xmlns:a16="http://schemas.microsoft.com/office/drawing/2014/main" id="{3B6916E1-27C7-D9E8-D706-2D4D6FCBF5E7}"/>
              </a:ext>
            </a:extLst>
          </p:cNvPr>
          <p:cNvCxnSpPr>
            <a:cxnSpLocks/>
          </p:cNvCxnSpPr>
          <p:nvPr/>
        </p:nvCxnSpPr>
        <p:spPr>
          <a:xfrm flipH="1">
            <a:off x="3464179" y="1834759"/>
            <a:ext cx="381000" cy="3505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4" name="Straight Arrow Connector 33">
            <a:extLst>
              <a:ext uri="{FF2B5EF4-FFF2-40B4-BE49-F238E27FC236}">
                <a16:creationId xmlns:a16="http://schemas.microsoft.com/office/drawing/2014/main" id="{12F31387-7654-85CB-0DD2-BF77046FE505}"/>
              </a:ext>
            </a:extLst>
          </p:cNvPr>
          <p:cNvCxnSpPr>
            <a:cxnSpLocks/>
          </p:cNvCxnSpPr>
          <p:nvPr/>
        </p:nvCxnSpPr>
        <p:spPr>
          <a:xfrm flipH="1">
            <a:off x="3471067" y="2978197"/>
            <a:ext cx="381000" cy="3505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356ED-04D8-F36A-DCAD-A11CDB3B8EFA}"/>
              </a:ext>
            </a:extLst>
          </p:cNvPr>
          <p:cNvSpPr>
            <a:spLocks noGrp="1"/>
          </p:cNvSpPr>
          <p:nvPr>
            <p:ph type="title"/>
          </p:nvPr>
        </p:nvSpPr>
        <p:spPr>
          <a:xfrm>
            <a:off x="666474" y="1962150"/>
            <a:ext cx="2625897" cy="1642626"/>
          </a:xfrm>
        </p:spPr>
        <p:txBody>
          <a:bodyPr>
            <a:normAutofit fontScale="90000"/>
          </a:bodyPr>
          <a:lstStyle/>
          <a:p>
            <a:r>
              <a:rPr lang="en-US" b="1" spc="-15" dirty="0">
                <a:solidFill>
                  <a:schemeClr val="bg1"/>
                </a:solidFill>
              </a:rPr>
              <a:t>Accounting String</a:t>
            </a:r>
            <a:br>
              <a:rPr lang="en-US" b="1" spc="-15" dirty="0">
                <a:solidFill>
                  <a:schemeClr val="bg1"/>
                </a:solidFill>
              </a:rPr>
            </a:br>
            <a:r>
              <a:rPr lang="en-US" b="1" spc="-15" dirty="0">
                <a:solidFill>
                  <a:schemeClr val="bg1"/>
                </a:solidFill>
              </a:rPr>
              <a:t>Required</a:t>
            </a:r>
            <a:br>
              <a:rPr lang="en-US" spc="-15" dirty="0">
                <a:solidFill>
                  <a:schemeClr val="tx1"/>
                </a:solidFill>
              </a:rPr>
            </a:br>
            <a:endParaRPr lang="en-US" dirty="0"/>
          </a:p>
        </p:txBody>
      </p:sp>
      <p:sp>
        <p:nvSpPr>
          <p:cNvPr id="3" name="TextBox 2">
            <a:extLst>
              <a:ext uri="{FF2B5EF4-FFF2-40B4-BE49-F238E27FC236}">
                <a16:creationId xmlns:a16="http://schemas.microsoft.com/office/drawing/2014/main" id="{28E36025-7F76-9DEF-8F0D-346C92EF9BF9}"/>
              </a:ext>
            </a:extLst>
          </p:cNvPr>
          <p:cNvSpPr txBox="1"/>
          <p:nvPr/>
        </p:nvSpPr>
        <p:spPr>
          <a:xfrm>
            <a:off x="3581400" y="2114550"/>
            <a:ext cx="5410200" cy="769441"/>
          </a:xfrm>
          <a:prstGeom prst="rect">
            <a:avLst/>
          </a:prstGeom>
          <a:noFill/>
        </p:spPr>
        <p:txBody>
          <a:bodyPr wrap="square" rtlCol="0">
            <a:spAutoFit/>
          </a:bodyPr>
          <a:lstStyle/>
          <a:p>
            <a:r>
              <a:rPr lang="en-US" sz="4400" b="1" dirty="0">
                <a:effectLst>
                  <a:glow rad="127000">
                    <a:srgbClr val="FFFF00"/>
                  </a:glow>
                </a:effectLst>
                <a:latin typeface="+mj-lt"/>
              </a:rPr>
              <a:t>660003-GD123-123456</a:t>
            </a:r>
          </a:p>
        </p:txBody>
      </p:sp>
    </p:spTree>
    <p:extLst>
      <p:ext uri="{BB962C8B-B14F-4D97-AF65-F5344CB8AC3E}">
        <p14:creationId xmlns:p14="http://schemas.microsoft.com/office/powerpoint/2010/main" val="369575095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2007</TotalTime>
  <Words>608</Words>
  <Application>Microsoft Office PowerPoint</Application>
  <PresentationFormat>On-screen Show (16:9)</PresentationFormat>
  <Paragraphs>96</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Calibri  </vt:lpstr>
      <vt:lpstr>Calibri Light</vt:lpstr>
      <vt:lpstr>Rockwell</vt:lpstr>
      <vt:lpstr>Wingdings</vt:lpstr>
      <vt:lpstr>Atlas</vt:lpstr>
      <vt:lpstr>Welcome to Event Planning Training </vt:lpstr>
      <vt:lpstr> Today’s Agenda</vt:lpstr>
      <vt:lpstr>University Events Team</vt:lpstr>
      <vt:lpstr>Meeting Request (the new “quick schedule”)</vt:lpstr>
      <vt:lpstr>Meeting Request (found under  “Event Type”)</vt:lpstr>
      <vt:lpstr>Resources &amp; Services</vt:lpstr>
      <vt:lpstr>Select SERVICES not just resources!</vt:lpstr>
      <vt:lpstr>Details are “Instructions”  The more the merrier! </vt:lpstr>
      <vt:lpstr>Accounting String Required </vt:lpstr>
      <vt:lpstr>Adding in your time</vt:lpstr>
      <vt:lpstr>Set-up v Event Time</vt:lpstr>
      <vt:lpstr>Co-Sponsorships</vt:lpstr>
      <vt:lpstr>Co-Sponsorships</vt:lpstr>
      <vt:lpstr>Consultation Appointments</vt:lpstr>
      <vt:lpstr>Consultation Appointments  (the new “event specialist requested”)</vt:lpstr>
      <vt:lpstr>Event Status Definitions</vt:lpstr>
      <vt:lpstr>Event Status Definitions</vt:lpstr>
      <vt:lpstr>We’re here to help!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Shamowski, Carolyn</dc:creator>
  <cp:lastModifiedBy>Riestra, Hector</cp:lastModifiedBy>
  <cp:revision>17</cp:revision>
  <cp:lastPrinted>2023-08-30T14:40:30Z</cp:lastPrinted>
  <dcterms:created xsi:type="dcterms:W3CDTF">2019-09-13T09:57:44Z</dcterms:created>
  <dcterms:modified xsi:type="dcterms:W3CDTF">2024-04-16T16:12:54Z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2018-08-21T00:00:00Z</vt:filetime>
  </property>
  <property fmtid="{D5CDD505-2E9C-101B-9397-08002B2CF9AE}" pid="3" name="LastSaved">
    <vt:filetime>2019-09-13T00:00:00Z</vt:filetime>
  </property>
</Properties>
</file>