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37F651-7991-4950-8C33-C0951BE6D13C}" type="doc">
      <dgm:prSet loTypeId="urn:microsoft.com/office/officeart/2005/8/layout/bProcess4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6F4E94F-6D10-4292-8BB6-A57CC9EE5F40}">
      <dgm:prSet phldrT="[Text]"/>
      <dgm:spPr/>
      <dgm:t>
        <a:bodyPr/>
        <a:lstStyle/>
        <a:p>
          <a:r>
            <a:rPr lang="en-US" dirty="0" smtClean="0"/>
            <a:t>Step 1</a:t>
          </a:r>
          <a:endParaRPr lang="en-US" dirty="0"/>
        </a:p>
      </dgm:t>
    </dgm:pt>
    <dgm:pt modelId="{37FF8331-5D33-48C6-AA8D-2CAA072B981A}" type="parTrans" cxnId="{3C4D4018-8FD0-426C-A53D-553ECA9C7059}">
      <dgm:prSet/>
      <dgm:spPr/>
      <dgm:t>
        <a:bodyPr/>
        <a:lstStyle/>
        <a:p>
          <a:endParaRPr lang="en-US"/>
        </a:p>
      </dgm:t>
    </dgm:pt>
    <dgm:pt modelId="{6DB8F7A3-090C-48D3-92B6-B55E0F01BF3F}" type="sibTrans" cxnId="{3C4D4018-8FD0-426C-A53D-553ECA9C7059}">
      <dgm:prSet/>
      <dgm:spPr/>
      <dgm:t>
        <a:bodyPr/>
        <a:lstStyle/>
        <a:p>
          <a:endParaRPr lang="en-US"/>
        </a:p>
      </dgm:t>
    </dgm:pt>
    <dgm:pt modelId="{87A065E6-7C7D-459F-87AD-09F0BBE68DE3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smtClean="0"/>
            <a:t>Step 2</a:t>
          </a:r>
          <a:endParaRPr lang="en-US" dirty="0"/>
        </a:p>
      </dgm:t>
    </dgm:pt>
    <dgm:pt modelId="{06CCEDEF-61D7-4069-9D72-B570657EE20A}" type="parTrans" cxnId="{7463C49E-D198-44C8-A50D-4EA4A0A1BC3D}">
      <dgm:prSet/>
      <dgm:spPr/>
      <dgm:t>
        <a:bodyPr/>
        <a:lstStyle/>
        <a:p>
          <a:endParaRPr lang="en-US"/>
        </a:p>
      </dgm:t>
    </dgm:pt>
    <dgm:pt modelId="{DD23B976-DDEB-4CF3-8BD0-4E1352CF50A2}" type="sibTrans" cxnId="{7463C49E-D198-44C8-A50D-4EA4A0A1BC3D}">
      <dgm:prSet/>
      <dgm:spPr/>
      <dgm:t>
        <a:bodyPr/>
        <a:lstStyle/>
        <a:p>
          <a:endParaRPr lang="en-US"/>
        </a:p>
      </dgm:t>
    </dgm:pt>
    <dgm:pt modelId="{3599AD86-1159-4287-8925-743730B466EF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smtClean="0"/>
            <a:t>Step 3</a:t>
          </a:r>
          <a:endParaRPr lang="en-US" dirty="0"/>
        </a:p>
      </dgm:t>
    </dgm:pt>
    <dgm:pt modelId="{94155546-E989-4581-99C4-13246E14C515}" type="parTrans" cxnId="{53582AD2-428D-424E-AD9D-F72C3E5B5921}">
      <dgm:prSet/>
      <dgm:spPr/>
      <dgm:t>
        <a:bodyPr/>
        <a:lstStyle/>
        <a:p>
          <a:endParaRPr lang="en-US"/>
        </a:p>
      </dgm:t>
    </dgm:pt>
    <dgm:pt modelId="{68390336-7967-4958-985A-6E030B518FDE}" type="sibTrans" cxnId="{53582AD2-428D-424E-AD9D-F72C3E5B5921}">
      <dgm:prSet/>
      <dgm:spPr/>
      <dgm:t>
        <a:bodyPr/>
        <a:lstStyle/>
        <a:p>
          <a:endParaRPr lang="en-US"/>
        </a:p>
      </dgm:t>
    </dgm:pt>
    <dgm:pt modelId="{AF9D7FF2-C084-41C3-A8EE-102C27959167}">
      <dgm:prSet phldrT="[Text]"/>
      <dgm:spPr/>
      <dgm:t>
        <a:bodyPr/>
        <a:lstStyle/>
        <a:p>
          <a:r>
            <a:rPr lang="en-US" dirty="0" smtClean="0"/>
            <a:t>Step 4</a:t>
          </a:r>
          <a:endParaRPr lang="en-US" dirty="0"/>
        </a:p>
      </dgm:t>
    </dgm:pt>
    <dgm:pt modelId="{8661A8CA-2E40-4409-B7B2-30A79B61BA2B}" type="parTrans" cxnId="{B9C85162-1ED8-499E-A94E-C78A819632F1}">
      <dgm:prSet/>
      <dgm:spPr/>
      <dgm:t>
        <a:bodyPr/>
        <a:lstStyle/>
        <a:p>
          <a:endParaRPr lang="en-US"/>
        </a:p>
      </dgm:t>
    </dgm:pt>
    <dgm:pt modelId="{C412F987-4B53-4B74-8FD8-F17F108A7685}" type="sibTrans" cxnId="{B9C85162-1ED8-499E-A94E-C78A819632F1}">
      <dgm:prSet/>
      <dgm:spPr/>
      <dgm:t>
        <a:bodyPr/>
        <a:lstStyle/>
        <a:p>
          <a:endParaRPr lang="en-US"/>
        </a:p>
      </dgm:t>
    </dgm:pt>
    <dgm:pt modelId="{F136DF41-035C-4BA1-97CB-BEF5BB4AE75B}">
      <dgm:prSet phldrT="[Text]"/>
      <dgm:spPr>
        <a:solidFill>
          <a:schemeClr val="accent4"/>
        </a:solidFill>
      </dgm:spPr>
      <dgm:t>
        <a:bodyPr/>
        <a:lstStyle/>
        <a:p>
          <a:r>
            <a:rPr lang="en-US" dirty="0" smtClean="0"/>
            <a:t>Step 5</a:t>
          </a:r>
          <a:endParaRPr lang="en-US" dirty="0"/>
        </a:p>
      </dgm:t>
    </dgm:pt>
    <dgm:pt modelId="{555BC3D6-3D61-4636-93A6-77A08B20D047}" type="parTrans" cxnId="{03CD423A-CA34-4A0C-9714-6C1D83466290}">
      <dgm:prSet/>
      <dgm:spPr/>
      <dgm:t>
        <a:bodyPr/>
        <a:lstStyle/>
        <a:p>
          <a:endParaRPr lang="en-US"/>
        </a:p>
      </dgm:t>
    </dgm:pt>
    <dgm:pt modelId="{761DCFC4-D225-4872-9249-8000C17035EC}" type="sibTrans" cxnId="{03CD423A-CA34-4A0C-9714-6C1D83466290}">
      <dgm:prSet/>
      <dgm:spPr/>
      <dgm:t>
        <a:bodyPr/>
        <a:lstStyle/>
        <a:p>
          <a:endParaRPr lang="en-US"/>
        </a:p>
      </dgm:t>
    </dgm:pt>
    <dgm:pt modelId="{5F8AAF6F-569F-40F7-A050-234C7B3BB25E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/>
            <a:t>Step 6</a:t>
          </a:r>
          <a:endParaRPr lang="en-US" dirty="0"/>
        </a:p>
      </dgm:t>
    </dgm:pt>
    <dgm:pt modelId="{79830F87-0BC1-4A27-8CD4-8E2403650B7A}" type="parTrans" cxnId="{BF9486EA-44E6-4D56-877A-DA3DDFD560EC}">
      <dgm:prSet/>
      <dgm:spPr/>
      <dgm:t>
        <a:bodyPr/>
        <a:lstStyle/>
        <a:p>
          <a:endParaRPr lang="en-US"/>
        </a:p>
      </dgm:t>
    </dgm:pt>
    <dgm:pt modelId="{EDC50FBD-92D5-48E4-A3D8-06C8D69B3B08}" type="sibTrans" cxnId="{BF9486EA-44E6-4D56-877A-DA3DDFD560EC}">
      <dgm:prSet/>
      <dgm:spPr/>
      <dgm:t>
        <a:bodyPr/>
        <a:lstStyle/>
        <a:p>
          <a:endParaRPr lang="en-US"/>
        </a:p>
      </dgm:t>
    </dgm:pt>
    <dgm:pt modelId="{E0CB0AC8-F398-4C04-B578-B340C62A5BFC}">
      <dgm:prSet phldrT="[Text]"/>
      <dgm:spPr>
        <a:solidFill>
          <a:schemeClr val="accent4"/>
        </a:solidFill>
      </dgm:spPr>
      <dgm:t>
        <a:bodyPr/>
        <a:lstStyle/>
        <a:p>
          <a:r>
            <a:rPr lang="en-US" dirty="0" smtClean="0"/>
            <a:t>Step 7</a:t>
          </a:r>
          <a:endParaRPr lang="en-US" dirty="0"/>
        </a:p>
      </dgm:t>
    </dgm:pt>
    <dgm:pt modelId="{AB01E66D-3925-4443-BDE4-49142207AC0C}" type="parTrans" cxnId="{A2E9C095-0E56-4A5D-84D6-BEBB2CDFE783}">
      <dgm:prSet/>
      <dgm:spPr/>
      <dgm:t>
        <a:bodyPr/>
        <a:lstStyle/>
        <a:p>
          <a:endParaRPr lang="en-US"/>
        </a:p>
      </dgm:t>
    </dgm:pt>
    <dgm:pt modelId="{709EA23D-170B-46AD-91A4-6F93F755D97C}" type="sibTrans" cxnId="{A2E9C095-0E56-4A5D-84D6-BEBB2CDFE783}">
      <dgm:prSet/>
      <dgm:spPr/>
      <dgm:t>
        <a:bodyPr/>
        <a:lstStyle/>
        <a:p>
          <a:endParaRPr lang="en-US"/>
        </a:p>
      </dgm:t>
    </dgm:pt>
    <dgm:pt modelId="{F21E7F7D-E076-48DF-9ECC-D95417F86C6F}">
      <dgm:prSet phldrT="[Text]"/>
      <dgm:spPr/>
      <dgm:t>
        <a:bodyPr/>
        <a:lstStyle/>
        <a:p>
          <a:r>
            <a:rPr lang="en-US" dirty="0" smtClean="0"/>
            <a:t>Step 8</a:t>
          </a:r>
          <a:endParaRPr lang="en-US" dirty="0"/>
        </a:p>
      </dgm:t>
    </dgm:pt>
    <dgm:pt modelId="{D49ABC46-0C85-4AF0-B9E5-472E4B0B5875}" type="parTrans" cxnId="{F32366E5-8E8D-4B61-B2FB-AED97A19D41F}">
      <dgm:prSet/>
      <dgm:spPr/>
      <dgm:t>
        <a:bodyPr/>
        <a:lstStyle/>
        <a:p>
          <a:endParaRPr lang="en-US"/>
        </a:p>
      </dgm:t>
    </dgm:pt>
    <dgm:pt modelId="{E5576A02-EC99-4206-9054-26FDE7C38CDF}" type="sibTrans" cxnId="{F32366E5-8E8D-4B61-B2FB-AED97A19D41F}">
      <dgm:prSet/>
      <dgm:spPr/>
      <dgm:t>
        <a:bodyPr/>
        <a:lstStyle/>
        <a:p>
          <a:endParaRPr lang="en-US"/>
        </a:p>
      </dgm:t>
    </dgm:pt>
    <dgm:pt modelId="{F1995214-6F34-4930-8514-38ED55A90831}">
      <dgm:prSet phldrT="[Text]"/>
      <dgm:spPr>
        <a:solidFill>
          <a:srgbClr val="7030A0"/>
        </a:solidFill>
      </dgm:spPr>
      <dgm:t>
        <a:bodyPr/>
        <a:lstStyle/>
        <a:p>
          <a:r>
            <a:rPr lang="en-US" dirty="0" smtClean="0"/>
            <a:t>Step 9 </a:t>
          </a:r>
          <a:endParaRPr lang="en-US" dirty="0"/>
        </a:p>
      </dgm:t>
    </dgm:pt>
    <dgm:pt modelId="{C962E239-02E1-4D19-9129-DC6545659CCE}" type="parTrans" cxnId="{AD05101C-B10C-42FD-841B-72269962DC3F}">
      <dgm:prSet/>
      <dgm:spPr/>
      <dgm:t>
        <a:bodyPr/>
        <a:lstStyle/>
        <a:p>
          <a:endParaRPr lang="en-US"/>
        </a:p>
      </dgm:t>
    </dgm:pt>
    <dgm:pt modelId="{36AB341C-BAB1-437D-84FA-E4C47D5E8890}" type="sibTrans" cxnId="{AD05101C-B10C-42FD-841B-72269962DC3F}">
      <dgm:prSet/>
      <dgm:spPr/>
      <dgm:t>
        <a:bodyPr/>
        <a:lstStyle/>
        <a:p>
          <a:endParaRPr lang="en-US"/>
        </a:p>
      </dgm:t>
    </dgm:pt>
    <dgm:pt modelId="{5E04827B-88D5-494F-8ED7-6655AD2B2BE9}" type="pres">
      <dgm:prSet presAssocID="{CA37F651-7991-4950-8C33-C0951BE6D13C}" presName="Name0" presStyleCnt="0">
        <dgm:presLayoutVars>
          <dgm:dir/>
          <dgm:resizeHandles/>
        </dgm:presLayoutVars>
      </dgm:prSet>
      <dgm:spPr/>
    </dgm:pt>
    <dgm:pt modelId="{8748C749-CEA6-4450-A238-A8289E4CC410}" type="pres">
      <dgm:prSet presAssocID="{E6F4E94F-6D10-4292-8BB6-A57CC9EE5F40}" presName="compNode" presStyleCnt="0"/>
      <dgm:spPr/>
    </dgm:pt>
    <dgm:pt modelId="{38F44C1A-E798-4E58-A466-CA29B8BDDA30}" type="pres">
      <dgm:prSet presAssocID="{E6F4E94F-6D10-4292-8BB6-A57CC9EE5F40}" presName="dummyConnPt" presStyleCnt="0"/>
      <dgm:spPr/>
    </dgm:pt>
    <dgm:pt modelId="{14EE0FA0-1369-48DB-B253-DE7A63F68F98}" type="pres">
      <dgm:prSet presAssocID="{E6F4E94F-6D10-4292-8BB6-A57CC9EE5F40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3C2135-B0FD-46E7-AA88-15201B200C85}" type="pres">
      <dgm:prSet presAssocID="{6DB8F7A3-090C-48D3-92B6-B55E0F01BF3F}" presName="sibTrans" presStyleLbl="bgSibTrans2D1" presStyleIdx="0" presStyleCnt="8"/>
      <dgm:spPr/>
    </dgm:pt>
    <dgm:pt modelId="{A09F07A9-CDAF-4E59-8204-27F2F9541E96}" type="pres">
      <dgm:prSet presAssocID="{87A065E6-7C7D-459F-87AD-09F0BBE68DE3}" presName="compNode" presStyleCnt="0"/>
      <dgm:spPr/>
    </dgm:pt>
    <dgm:pt modelId="{3C516D35-87AF-432B-8CFF-C0D6423A6034}" type="pres">
      <dgm:prSet presAssocID="{87A065E6-7C7D-459F-87AD-09F0BBE68DE3}" presName="dummyConnPt" presStyleCnt="0"/>
      <dgm:spPr/>
    </dgm:pt>
    <dgm:pt modelId="{6482B40C-06F6-42D3-B9EC-4410E389A811}" type="pres">
      <dgm:prSet presAssocID="{87A065E6-7C7D-459F-87AD-09F0BBE68DE3}" presName="node" presStyleLbl="node1" presStyleIdx="1" presStyleCnt="9">
        <dgm:presLayoutVars>
          <dgm:bulletEnabled val="1"/>
        </dgm:presLayoutVars>
      </dgm:prSet>
      <dgm:spPr/>
    </dgm:pt>
    <dgm:pt modelId="{44242E9E-9A30-46BB-82E2-8D94E3B7219E}" type="pres">
      <dgm:prSet presAssocID="{DD23B976-DDEB-4CF3-8BD0-4E1352CF50A2}" presName="sibTrans" presStyleLbl="bgSibTrans2D1" presStyleIdx="1" presStyleCnt="8"/>
      <dgm:spPr/>
    </dgm:pt>
    <dgm:pt modelId="{5EF22B31-D83C-412D-91D3-F97901D6DACD}" type="pres">
      <dgm:prSet presAssocID="{3599AD86-1159-4287-8925-743730B466EF}" presName="compNode" presStyleCnt="0"/>
      <dgm:spPr/>
    </dgm:pt>
    <dgm:pt modelId="{EDB02420-EB3C-4241-9B42-8E079B3EF7C8}" type="pres">
      <dgm:prSet presAssocID="{3599AD86-1159-4287-8925-743730B466EF}" presName="dummyConnPt" presStyleCnt="0"/>
      <dgm:spPr/>
    </dgm:pt>
    <dgm:pt modelId="{6855D0C6-6D5C-405C-8F4C-1ABD23AAE448}" type="pres">
      <dgm:prSet presAssocID="{3599AD86-1159-4287-8925-743730B466EF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619E68-D0CF-4CB4-820A-7FA2EA166F1C}" type="pres">
      <dgm:prSet presAssocID="{68390336-7967-4958-985A-6E030B518FDE}" presName="sibTrans" presStyleLbl="bgSibTrans2D1" presStyleIdx="2" presStyleCnt="8"/>
      <dgm:spPr/>
    </dgm:pt>
    <dgm:pt modelId="{3BAA8211-E6D3-4550-9B74-7F6358D6308A}" type="pres">
      <dgm:prSet presAssocID="{AF9D7FF2-C084-41C3-A8EE-102C27959167}" presName="compNode" presStyleCnt="0"/>
      <dgm:spPr/>
    </dgm:pt>
    <dgm:pt modelId="{4CB6DC56-DDC8-477F-B260-500CCB33F48B}" type="pres">
      <dgm:prSet presAssocID="{AF9D7FF2-C084-41C3-A8EE-102C27959167}" presName="dummyConnPt" presStyleCnt="0"/>
      <dgm:spPr/>
    </dgm:pt>
    <dgm:pt modelId="{2D5624CD-7BD2-4BEC-9548-D25F25606836}" type="pres">
      <dgm:prSet presAssocID="{AF9D7FF2-C084-41C3-A8EE-102C27959167}" presName="node" presStyleLbl="node1" presStyleIdx="3" presStyleCnt="9">
        <dgm:presLayoutVars>
          <dgm:bulletEnabled val="1"/>
        </dgm:presLayoutVars>
      </dgm:prSet>
      <dgm:spPr/>
    </dgm:pt>
    <dgm:pt modelId="{11C5EE64-7CDE-4F52-B396-D8E165F8DB05}" type="pres">
      <dgm:prSet presAssocID="{C412F987-4B53-4B74-8FD8-F17F108A7685}" presName="sibTrans" presStyleLbl="bgSibTrans2D1" presStyleIdx="3" presStyleCnt="8"/>
      <dgm:spPr/>
    </dgm:pt>
    <dgm:pt modelId="{C0742A9F-C3FF-455F-93C5-59CE9E5B48E8}" type="pres">
      <dgm:prSet presAssocID="{F136DF41-035C-4BA1-97CB-BEF5BB4AE75B}" presName="compNode" presStyleCnt="0"/>
      <dgm:spPr/>
    </dgm:pt>
    <dgm:pt modelId="{FF513F27-FD52-400B-8BBD-EDEDEFEE2018}" type="pres">
      <dgm:prSet presAssocID="{F136DF41-035C-4BA1-97CB-BEF5BB4AE75B}" presName="dummyConnPt" presStyleCnt="0"/>
      <dgm:spPr/>
    </dgm:pt>
    <dgm:pt modelId="{692A04CC-6FE5-400C-8E9A-2317D374633A}" type="pres">
      <dgm:prSet presAssocID="{F136DF41-035C-4BA1-97CB-BEF5BB4AE75B}" presName="node" presStyleLbl="node1" presStyleIdx="4" presStyleCnt="9">
        <dgm:presLayoutVars>
          <dgm:bulletEnabled val="1"/>
        </dgm:presLayoutVars>
      </dgm:prSet>
      <dgm:spPr/>
    </dgm:pt>
    <dgm:pt modelId="{8AA9985B-6442-44D2-ACAA-54CAC895ACB8}" type="pres">
      <dgm:prSet presAssocID="{761DCFC4-D225-4872-9249-8000C17035EC}" presName="sibTrans" presStyleLbl="bgSibTrans2D1" presStyleIdx="4" presStyleCnt="8"/>
      <dgm:spPr/>
    </dgm:pt>
    <dgm:pt modelId="{D479FCD4-2E37-4821-BBB4-8D55F59360BF}" type="pres">
      <dgm:prSet presAssocID="{5F8AAF6F-569F-40F7-A050-234C7B3BB25E}" presName="compNode" presStyleCnt="0"/>
      <dgm:spPr/>
    </dgm:pt>
    <dgm:pt modelId="{284A71F7-B78F-43B5-B51A-A00164D3D10B}" type="pres">
      <dgm:prSet presAssocID="{5F8AAF6F-569F-40F7-A050-234C7B3BB25E}" presName="dummyConnPt" presStyleCnt="0"/>
      <dgm:spPr/>
    </dgm:pt>
    <dgm:pt modelId="{4A6944C6-CB1A-4537-BF8E-B56A988B6B34}" type="pres">
      <dgm:prSet presAssocID="{5F8AAF6F-569F-40F7-A050-234C7B3BB25E}" presName="node" presStyleLbl="node1" presStyleIdx="5" presStyleCnt="9">
        <dgm:presLayoutVars>
          <dgm:bulletEnabled val="1"/>
        </dgm:presLayoutVars>
      </dgm:prSet>
      <dgm:spPr/>
    </dgm:pt>
    <dgm:pt modelId="{821B4182-FCA4-4198-9126-E9D0AC055E48}" type="pres">
      <dgm:prSet presAssocID="{EDC50FBD-92D5-48E4-A3D8-06C8D69B3B08}" presName="sibTrans" presStyleLbl="bgSibTrans2D1" presStyleIdx="5" presStyleCnt="8"/>
      <dgm:spPr/>
    </dgm:pt>
    <dgm:pt modelId="{8DBAC7A8-AD66-4B69-903D-D734A418CBF6}" type="pres">
      <dgm:prSet presAssocID="{E0CB0AC8-F398-4C04-B578-B340C62A5BFC}" presName="compNode" presStyleCnt="0"/>
      <dgm:spPr/>
    </dgm:pt>
    <dgm:pt modelId="{21B5BD04-1F8F-4DDE-9666-AF789300FA40}" type="pres">
      <dgm:prSet presAssocID="{E0CB0AC8-F398-4C04-B578-B340C62A5BFC}" presName="dummyConnPt" presStyleCnt="0"/>
      <dgm:spPr/>
    </dgm:pt>
    <dgm:pt modelId="{ABB1CC47-6D2E-45AC-B44E-CF835B046911}" type="pres">
      <dgm:prSet presAssocID="{E0CB0AC8-F398-4C04-B578-B340C62A5BFC}" presName="node" presStyleLbl="node1" presStyleIdx="6" presStyleCnt="9">
        <dgm:presLayoutVars>
          <dgm:bulletEnabled val="1"/>
        </dgm:presLayoutVars>
      </dgm:prSet>
      <dgm:spPr/>
    </dgm:pt>
    <dgm:pt modelId="{A413D5CB-509D-4888-98F0-F1E97F9B2110}" type="pres">
      <dgm:prSet presAssocID="{709EA23D-170B-46AD-91A4-6F93F755D97C}" presName="sibTrans" presStyleLbl="bgSibTrans2D1" presStyleIdx="6" presStyleCnt="8"/>
      <dgm:spPr/>
    </dgm:pt>
    <dgm:pt modelId="{CC4652E5-2F36-42B0-9C1C-E3C5A0587289}" type="pres">
      <dgm:prSet presAssocID="{F21E7F7D-E076-48DF-9ECC-D95417F86C6F}" presName="compNode" presStyleCnt="0"/>
      <dgm:spPr/>
    </dgm:pt>
    <dgm:pt modelId="{E3959BC6-E8E3-4DF2-BEC5-1672D0D19B45}" type="pres">
      <dgm:prSet presAssocID="{F21E7F7D-E076-48DF-9ECC-D95417F86C6F}" presName="dummyConnPt" presStyleCnt="0"/>
      <dgm:spPr/>
    </dgm:pt>
    <dgm:pt modelId="{36C57C10-1040-4CE6-A0ED-5366989F63FE}" type="pres">
      <dgm:prSet presAssocID="{F21E7F7D-E076-48DF-9ECC-D95417F86C6F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F48046-8B6B-4A1C-870E-CEC6C7D199EC}" type="pres">
      <dgm:prSet presAssocID="{E5576A02-EC99-4206-9054-26FDE7C38CDF}" presName="sibTrans" presStyleLbl="bgSibTrans2D1" presStyleIdx="7" presStyleCnt="8"/>
      <dgm:spPr/>
    </dgm:pt>
    <dgm:pt modelId="{ADE43F5B-A518-4A63-97CA-94DA5C9F3AE1}" type="pres">
      <dgm:prSet presAssocID="{F1995214-6F34-4930-8514-38ED55A90831}" presName="compNode" presStyleCnt="0"/>
      <dgm:spPr/>
    </dgm:pt>
    <dgm:pt modelId="{E4175C3E-3B78-4A32-A3B5-7E1C1B862EB0}" type="pres">
      <dgm:prSet presAssocID="{F1995214-6F34-4930-8514-38ED55A90831}" presName="dummyConnPt" presStyleCnt="0"/>
      <dgm:spPr/>
    </dgm:pt>
    <dgm:pt modelId="{B6B36C0D-341E-4316-9779-B805698E43A3}" type="pres">
      <dgm:prSet presAssocID="{F1995214-6F34-4930-8514-38ED55A90831}" presName="node" presStyleLbl="node1" presStyleIdx="8" presStyleCnt="9">
        <dgm:presLayoutVars>
          <dgm:bulletEnabled val="1"/>
        </dgm:presLayoutVars>
      </dgm:prSet>
      <dgm:spPr/>
    </dgm:pt>
  </dgm:ptLst>
  <dgm:cxnLst>
    <dgm:cxn modelId="{EC5CB945-78A1-4AF9-A361-12CD89C7F97F}" type="presOf" srcId="{F1995214-6F34-4930-8514-38ED55A90831}" destId="{B6B36C0D-341E-4316-9779-B805698E43A3}" srcOrd="0" destOrd="0" presId="urn:microsoft.com/office/officeart/2005/8/layout/bProcess4"/>
    <dgm:cxn modelId="{7E4267B7-6A04-496F-B95F-78ADEE45E857}" type="presOf" srcId="{68390336-7967-4958-985A-6E030B518FDE}" destId="{DC619E68-D0CF-4CB4-820A-7FA2EA166F1C}" srcOrd="0" destOrd="0" presId="urn:microsoft.com/office/officeart/2005/8/layout/bProcess4"/>
    <dgm:cxn modelId="{BB8A10C8-541A-4D98-9621-5F397DB1146A}" type="presOf" srcId="{709EA23D-170B-46AD-91A4-6F93F755D97C}" destId="{A413D5CB-509D-4888-98F0-F1E97F9B2110}" srcOrd="0" destOrd="0" presId="urn:microsoft.com/office/officeart/2005/8/layout/bProcess4"/>
    <dgm:cxn modelId="{F32366E5-8E8D-4B61-B2FB-AED97A19D41F}" srcId="{CA37F651-7991-4950-8C33-C0951BE6D13C}" destId="{F21E7F7D-E076-48DF-9ECC-D95417F86C6F}" srcOrd="7" destOrd="0" parTransId="{D49ABC46-0C85-4AF0-B9E5-472E4B0B5875}" sibTransId="{E5576A02-EC99-4206-9054-26FDE7C38CDF}"/>
    <dgm:cxn modelId="{AD05101C-B10C-42FD-841B-72269962DC3F}" srcId="{CA37F651-7991-4950-8C33-C0951BE6D13C}" destId="{F1995214-6F34-4930-8514-38ED55A90831}" srcOrd="8" destOrd="0" parTransId="{C962E239-02E1-4D19-9129-DC6545659CCE}" sibTransId="{36AB341C-BAB1-437D-84FA-E4C47D5E8890}"/>
    <dgm:cxn modelId="{51962314-3516-4C8E-A723-88117F40FCE5}" type="presOf" srcId="{E5576A02-EC99-4206-9054-26FDE7C38CDF}" destId="{D3F48046-8B6B-4A1C-870E-CEC6C7D199EC}" srcOrd="0" destOrd="0" presId="urn:microsoft.com/office/officeart/2005/8/layout/bProcess4"/>
    <dgm:cxn modelId="{64F2D2D9-7CA3-4482-AF9D-F412273E8424}" type="presOf" srcId="{C412F987-4B53-4B74-8FD8-F17F108A7685}" destId="{11C5EE64-7CDE-4F52-B396-D8E165F8DB05}" srcOrd="0" destOrd="0" presId="urn:microsoft.com/office/officeart/2005/8/layout/bProcess4"/>
    <dgm:cxn modelId="{7463C49E-D198-44C8-A50D-4EA4A0A1BC3D}" srcId="{CA37F651-7991-4950-8C33-C0951BE6D13C}" destId="{87A065E6-7C7D-459F-87AD-09F0BBE68DE3}" srcOrd="1" destOrd="0" parTransId="{06CCEDEF-61D7-4069-9D72-B570657EE20A}" sibTransId="{DD23B976-DDEB-4CF3-8BD0-4E1352CF50A2}"/>
    <dgm:cxn modelId="{03C9C429-FC43-4A1C-B21A-4564A2EAA292}" type="presOf" srcId="{6DB8F7A3-090C-48D3-92B6-B55E0F01BF3F}" destId="{C33C2135-B0FD-46E7-AA88-15201B200C85}" srcOrd="0" destOrd="0" presId="urn:microsoft.com/office/officeart/2005/8/layout/bProcess4"/>
    <dgm:cxn modelId="{BF9486EA-44E6-4D56-877A-DA3DDFD560EC}" srcId="{CA37F651-7991-4950-8C33-C0951BE6D13C}" destId="{5F8AAF6F-569F-40F7-A050-234C7B3BB25E}" srcOrd="5" destOrd="0" parTransId="{79830F87-0BC1-4A27-8CD4-8E2403650B7A}" sibTransId="{EDC50FBD-92D5-48E4-A3D8-06C8D69B3B08}"/>
    <dgm:cxn modelId="{03CD423A-CA34-4A0C-9714-6C1D83466290}" srcId="{CA37F651-7991-4950-8C33-C0951BE6D13C}" destId="{F136DF41-035C-4BA1-97CB-BEF5BB4AE75B}" srcOrd="4" destOrd="0" parTransId="{555BC3D6-3D61-4636-93A6-77A08B20D047}" sibTransId="{761DCFC4-D225-4872-9249-8000C17035EC}"/>
    <dgm:cxn modelId="{2455D4D6-4F27-4C3E-B4EB-851897CF91BB}" type="presOf" srcId="{5F8AAF6F-569F-40F7-A050-234C7B3BB25E}" destId="{4A6944C6-CB1A-4537-BF8E-B56A988B6B34}" srcOrd="0" destOrd="0" presId="urn:microsoft.com/office/officeart/2005/8/layout/bProcess4"/>
    <dgm:cxn modelId="{53582AD2-428D-424E-AD9D-F72C3E5B5921}" srcId="{CA37F651-7991-4950-8C33-C0951BE6D13C}" destId="{3599AD86-1159-4287-8925-743730B466EF}" srcOrd="2" destOrd="0" parTransId="{94155546-E989-4581-99C4-13246E14C515}" sibTransId="{68390336-7967-4958-985A-6E030B518FDE}"/>
    <dgm:cxn modelId="{28107B5B-04EE-4359-94FD-197F701CE13D}" type="presOf" srcId="{F21E7F7D-E076-48DF-9ECC-D95417F86C6F}" destId="{36C57C10-1040-4CE6-A0ED-5366989F63FE}" srcOrd="0" destOrd="0" presId="urn:microsoft.com/office/officeart/2005/8/layout/bProcess4"/>
    <dgm:cxn modelId="{3C4D4018-8FD0-426C-A53D-553ECA9C7059}" srcId="{CA37F651-7991-4950-8C33-C0951BE6D13C}" destId="{E6F4E94F-6D10-4292-8BB6-A57CC9EE5F40}" srcOrd="0" destOrd="0" parTransId="{37FF8331-5D33-48C6-AA8D-2CAA072B981A}" sibTransId="{6DB8F7A3-090C-48D3-92B6-B55E0F01BF3F}"/>
    <dgm:cxn modelId="{87B15BF2-CD5B-4474-853B-053E399EB8C4}" type="presOf" srcId="{E0CB0AC8-F398-4C04-B578-B340C62A5BFC}" destId="{ABB1CC47-6D2E-45AC-B44E-CF835B046911}" srcOrd="0" destOrd="0" presId="urn:microsoft.com/office/officeart/2005/8/layout/bProcess4"/>
    <dgm:cxn modelId="{8273F570-6084-4CF5-88DE-015EBD4DF6E4}" type="presOf" srcId="{87A065E6-7C7D-459F-87AD-09F0BBE68DE3}" destId="{6482B40C-06F6-42D3-B9EC-4410E389A811}" srcOrd="0" destOrd="0" presId="urn:microsoft.com/office/officeart/2005/8/layout/bProcess4"/>
    <dgm:cxn modelId="{A2E9C095-0E56-4A5D-84D6-BEBB2CDFE783}" srcId="{CA37F651-7991-4950-8C33-C0951BE6D13C}" destId="{E0CB0AC8-F398-4C04-B578-B340C62A5BFC}" srcOrd="6" destOrd="0" parTransId="{AB01E66D-3925-4443-BDE4-49142207AC0C}" sibTransId="{709EA23D-170B-46AD-91A4-6F93F755D97C}"/>
    <dgm:cxn modelId="{BF77EE5A-7756-4AD0-9180-B2DB43222DC2}" type="presOf" srcId="{F136DF41-035C-4BA1-97CB-BEF5BB4AE75B}" destId="{692A04CC-6FE5-400C-8E9A-2317D374633A}" srcOrd="0" destOrd="0" presId="urn:microsoft.com/office/officeart/2005/8/layout/bProcess4"/>
    <dgm:cxn modelId="{5EE1A3B1-E581-45B5-972D-53B148EE8BF8}" type="presOf" srcId="{DD23B976-DDEB-4CF3-8BD0-4E1352CF50A2}" destId="{44242E9E-9A30-46BB-82E2-8D94E3B7219E}" srcOrd="0" destOrd="0" presId="urn:microsoft.com/office/officeart/2005/8/layout/bProcess4"/>
    <dgm:cxn modelId="{4E576182-C1AC-4E46-88FD-EECF0767FA4D}" type="presOf" srcId="{E6F4E94F-6D10-4292-8BB6-A57CC9EE5F40}" destId="{14EE0FA0-1369-48DB-B253-DE7A63F68F98}" srcOrd="0" destOrd="0" presId="urn:microsoft.com/office/officeart/2005/8/layout/bProcess4"/>
    <dgm:cxn modelId="{B4A351B3-42D0-434D-8BDD-42550EBE44D1}" type="presOf" srcId="{AF9D7FF2-C084-41C3-A8EE-102C27959167}" destId="{2D5624CD-7BD2-4BEC-9548-D25F25606836}" srcOrd="0" destOrd="0" presId="urn:microsoft.com/office/officeart/2005/8/layout/bProcess4"/>
    <dgm:cxn modelId="{9D35ED97-E142-4CCC-B331-E8E82C82942C}" type="presOf" srcId="{761DCFC4-D225-4872-9249-8000C17035EC}" destId="{8AA9985B-6442-44D2-ACAA-54CAC895ACB8}" srcOrd="0" destOrd="0" presId="urn:microsoft.com/office/officeart/2005/8/layout/bProcess4"/>
    <dgm:cxn modelId="{E3024671-63E7-47F2-8D9A-67E3B9C1CF48}" type="presOf" srcId="{3599AD86-1159-4287-8925-743730B466EF}" destId="{6855D0C6-6D5C-405C-8F4C-1ABD23AAE448}" srcOrd="0" destOrd="0" presId="urn:microsoft.com/office/officeart/2005/8/layout/bProcess4"/>
    <dgm:cxn modelId="{910CA835-94C2-4722-BBC0-10ACF65F1B30}" type="presOf" srcId="{CA37F651-7991-4950-8C33-C0951BE6D13C}" destId="{5E04827B-88D5-494F-8ED7-6655AD2B2BE9}" srcOrd="0" destOrd="0" presId="urn:microsoft.com/office/officeart/2005/8/layout/bProcess4"/>
    <dgm:cxn modelId="{7D06CBCE-E5BC-4A77-89CB-6B98A395B909}" type="presOf" srcId="{EDC50FBD-92D5-48E4-A3D8-06C8D69B3B08}" destId="{821B4182-FCA4-4198-9126-E9D0AC055E48}" srcOrd="0" destOrd="0" presId="urn:microsoft.com/office/officeart/2005/8/layout/bProcess4"/>
    <dgm:cxn modelId="{B9C85162-1ED8-499E-A94E-C78A819632F1}" srcId="{CA37F651-7991-4950-8C33-C0951BE6D13C}" destId="{AF9D7FF2-C084-41C3-A8EE-102C27959167}" srcOrd="3" destOrd="0" parTransId="{8661A8CA-2E40-4409-B7B2-30A79B61BA2B}" sibTransId="{C412F987-4B53-4B74-8FD8-F17F108A7685}"/>
    <dgm:cxn modelId="{56376D3B-3123-40D6-AC84-EC43851331B4}" type="presParOf" srcId="{5E04827B-88D5-494F-8ED7-6655AD2B2BE9}" destId="{8748C749-CEA6-4450-A238-A8289E4CC410}" srcOrd="0" destOrd="0" presId="urn:microsoft.com/office/officeart/2005/8/layout/bProcess4"/>
    <dgm:cxn modelId="{EC25C2CD-BF76-4D66-B051-C625ACD77D0E}" type="presParOf" srcId="{8748C749-CEA6-4450-A238-A8289E4CC410}" destId="{38F44C1A-E798-4E58-A466-CA29B8BDDA30}" srcOrd="0" destOrd="0" presId="urn:microsoft.com/office/officeart/2005/8/layout/bProcess4"/>
    <dgm:cxn modelId="{39FFA6C4-C1BD-4F6E-8D93-BF04301D1BFC}" type="presParOf" srcId="{8748C749-CEA6-4450-A238-A8289E4CC410}" destId="{14EE0FA0-1369-48DB-B253-DE7A63F68F98}" srcOrd="1" destOrd="0" presId="urn:microsoft.com/office/officeart/2005/8/layout/bProcess4"/>
    <dgm:cxn modelId="{D2C87C7C-15B3-4938-8D3F-841E293E9B45}" type="presParOf" srcId="{5E04827B-88D5-494F-8ED7-6655AD2B2BE9}" destId="{C33C2135-B0FD-46E7-AA88-15201B200C85}" srcOrd="1" destOrd="0" presId="urn:microsoft.com/office/officeart/2005/8/layout/bProcess4"/>
    <dgm:cxn modelId="{98BB0197-34DD-4DAF-AAFA-D99CA461230F}" type="presParOf" srcId="{5E04827B-88D5-494F-8ED7-6655AD2B2BE9}" destId="{A09F07A9-CDAF-4E59-8204-27F2F9541E96}" srcOrd="2" destOrd="0" presId="urn:microsoft.com/office/officeart/2005/8/layout/bProcess4"/>
    <dgm:cxn modelId="{04C0D6D2-6E63-458E-983C-CE5A93B7B36D}" type="presParOf" srcId="{A09F07A9-CDAF-4E59-8204-27F2F9541E96}" destId="{3C516D35-87AF-432B-8CFF-C0D6423A6034}" srcOrd="0" destOrd="0" presId="urn:microsoft.com/office/officeart/2005/8/layout/bProcess4"/>
    <dgm:cxn modelId="{EB451A01-E1BE-4070-8A6D-21181AE087A5}" type="presParOf" srcId="{A09F07A9-CDAF-4E59-8204-27F2F9541E96}" destId="{6482B40C-06F6-42D3-B9EC-4410E389A811}" srcOrd="1" destOrd="0" presId="urn:microsoft.com/office/officeart/2005/8/layout/bProcess4"/>
    <dgm:cxn modelId="{B70F0548-744C-4F6D-A96D-91AFE713D1A9}" type="presParOf" srcId="{5E04827B-88D5-494F-8ED7-6655AD2B2BE9}" destId="{44242E9E-9A30-46BB-82E2-8D94E3B7219E}" srcOrd="3" destOrd="0" presId="urn:microsoft.com/office/officeart/2005/8/layout/bProcess4"/>
    <dgm:cxn modelId="{349D847F-C58E-483E-91C9-38C3F262923B}" type="presParOf" srcId="{5E04827B-88D5-494F-8ED7-6655AD2B2BE9}" destId="{5EF22B31-D83C-412D-91D3-F97901D6DACD}" srcOrd="4" destOrd="0" presId="urn:microsoft.com/office/officeart/2005/8/layout/bProcess4"/>
    <dgm:cxn modelId="{216C7947-1211-4FCA-BEB8-85EC6C23136E}" type="presParOf" srcId="{5EF22B31-D83C-412D-91D3-F97901D6DACD}" destId="{EDB02420-EB3C-4241-9B42-8E079B3EF7C8}" srcOrd="0" destOrd="0" presId="urn:microsoft.com/office/officeart/2005/8/layout/bProcess4"/>
    <dgm:cxn modelId="{12DCD37B-0FCA-4A84-8991-677EE421C451}" type="presParOf" srcId="{5EF22B31-D83C-412D-91D3-F97901D6DACD}" destId="{6855D0C6-6D5C-405C-8F4C-1ABD23AAE448}" srcOrd="1" destOrd="0" presId="urn:microsoft.com/office/officeart/2005/8/layout/bProcess4"/>
    <dgm:cxn modelId="{BD3FB12E-AAA8-49AD-822C-0431591D8F8A}" type="presParOf" srcId="{5E04827B-88D5-494F-8ED7-6655AD2B2BE9}" destId="{DC619E68-D0CF-4CB4-820A-7FA2EA166F1C}" srcOrd="5" destOrd="0" presId="urn:microsoft.com/office/officeart/2005/8/layout/bProcess4"/>
    <dgm:cxn modelId="{922219AD-DCF8-4B76-9943-51DE40F97A25}" type="presParOf" srcId="{5E04827B-88D5-494F-8ED7-6655AD2B2BE9}" destId="{3BAA8211-E6D3-4550-9B74-7F6358D6308A}" srcOrd="6" destOrd="0" presId="urn:microsoft.com/office/officeart/2005/8/layout/bProcess4"/>
    <dgm:cxn modelId="{F71B164C-37A4-41B1-989C-D00A8A055663}" type="presParOf" srcId="{3BAA8211-E6D3-4550-9B74-7F6358D6308A}" destId="{4CB6DC56-DDC8-477F-B260-500CCB33F48B}" srcOrd="0" destOrd="0" presId="urn:microsoft.com/office/officeart/2005/8/layout/bProcess4"/>
    <dgm:cxn modelId="{B4C730CF-C72B-4D4F-AC41-EB497D04C8A3}" type="presParOf" srcId="{3BAA8211-E6D3-4550-9B74-7F6358D6308A}" destId="{2D5624CD-7BD2-4BEC-9548-D25F25606836}" srcOrd="1" destOrd="0" presId="urn:microsoft.com/office/officeart/2005/8/layout/bProcess4"/>
    <dgm:cxn modelId="{34B1E876-02BF-4EF1-9410-791255A0842F}" type="presParOf" srcId="{5E04827B-88D5-494F-8ED7-6655AD2B2BE9}" destId="{11C5EE64-7CDE-4F52-B396-D8E165F8DB05}" srcOrd="7" destOrd="0" presId="urn:microsoft.com/office/officeart/2005/8/layout/bProcess4"/>
    <dgm:cxn modelId="{6687E102-7935-4A72-A0FB-1DBFB2E15538}" type="presParOf" srcId="{5E04827B-88D5-494F-8ED7-6655AD2B2BE9}" destId="{C0742A9F-C3FF-455F-93C5-59CE9E5B48E8}" srcOrd="8" destOrd="0" presId="urn:microsoft.com/office/officeart/2005/8/layout/bProcess4"/>
    <dgm:cxn modelId="{38ABB427-A850-4B9E-9BA3-45F53D984875}" type="presParOf" srcId="{C0742A9F-C3FF-455F-93C5-59CE9E5B48E8}" destId="{FF513F27-FD52-400B-8BBD-EDEDEFEE2018}" srcOrd="0" destOrd="0" presId="urn:microsoft.com/office/officeart/2005/8/layout/bProcess4"/>
    <dgm:cxn modelId="{0938AF45-F4EA-44E1-8CF4-D7E514451AED}" type="presParOf" srcId="{C0742A9F-C3FF-455F-93C5-59CE9E5B48E8}" destId="{692A04CC-6FE5-400C-8E9A-2317D374633A}" srcOrd="1" destOrd="0" presId="urn:microsoft.com/office/officeart/2005/8/layout/bProcess4"/>
    <dgm:cxn modelId="{0D8692E2-BA87-48E5-BC51-65CD9503C43A}" type="presParOf" srcId="{5E04827B-88D5-494F-8ED7-6655AD2B2BE9}" destId="{8AA9985B-6442-44D2-ACAA-54CAC895ACB8}" srcOrd="9" destOrd="0" presId="urn:microsoft.com/office/officeart/2005/8/layout/bProcess4"/>
    <dgm:cxn modelId="{49E02AAA-5EEA-49D6-B0A5-4F7D8376016F}" type="presParOf" srcId="{5E04827B-88D5-494F-8ED7-6655AD2B2BE9}" destId="{D479FCD4-2E37-4821-BBB4-8D55F59360BF}" srcOrd="10" destOrd="0" presId="urn:microsoft.com/office/officeart/2005/8/layout/bProcess4"/>
    <dgm:cxn modelId="{D01298CA-6B74-4A36-BBC3-6BABFE082A20}" type="presParOf" srcId="{D479FCD4-2E37-4821-BBB4-8D55F59360BF}" destId="{284A71F7-B78F-43B5-B51A-A00164D3D10B}" srcOrd="0" destOrd="0" presId="urn:microsoft.com/office/officeart/2005/8/layout/bProcess4"/>
    <dgm:cxn modelId="{16490514-55AD-45B9-A862-24505336E709}" type="presParOf" srcId="{D479FCD4-2E37-4821-BBB4-8D55F59360BF}" destId="{4A6944C6-CB1A-4537-BF8E-B56A988B6B34}" srcOrd="1" destOrd="0" presId="urn:microsoft.com/office/officeart/2005/8/layout/bProcess4"/>
    <dgm:cxn modelId="{B64BA5A1-58BB-4E56-9471-F90E0A94E83C}" type="presParOf" srcId="{5E04827B-88D5-494F-8ED7-6655AD2B2BE9}" destId="{821B4182-FCA4-4198-9126-E9D0AC055E48}" srcOrd="11" destOrd="0" presId="urn:microsoft.com/office/officeart/2005/8/layout/bProcess4"/>
    <dgm:cxn modelId="{EDBB8C67-636F-4A9B-AFAB-401E4F71462B}" type="presParOf" srcId="{5E04827B-88D5-494F-8ED7-6655AD2B2BE9}" destId="{8DBAC7A8-AD66-4B69-903D-D734A418CBF6}" srcOrd="12" destOrd="0" presId="urn:microsoft.com/office/officeart/2005/8/layout/bProcess4"/>
    <dgm:cxn modelId="{49B64C75-D4FE-4896-A2AD-825F4260D1E3}" type="presParOf" srcId="{8DBAC7A8-AD66-4B69-903D-D734A418CBF6}" destId="{21B5BD04-1F8F-4DDE-9666-AF789300FA40}" srcOrd="0" destOrd="0" presId="urn:microsoft.com/office/officeart/2005/8/layout/bProcess4"/>
    <dgm:cxn modelId="{267117A4-9648-491C-9DA7-794372E68F75}" type="presParOf" srcId="{8DBAC7A8-AD66-4B69-903D-D734A418CBF6}" destId="{ABB1CC47-6D2E-45AC-B44E-CF835B046911}" srcOrd="1" destOrd="0" presId="urn:microsoft.com/office/officeart/2005/8/layout/bProcess4"/>
    <dgm:cxn modelId="{4A232F53-8808-4FDF-B8A3-E8F8FE6A6FB5}" type="presParOf" srcId="{5E04827B-88D5-494F-8ED7-6655AD2B2BE9}" destId="{A413D5CB-509D-4888-98F0-F1E97F9B2110}" srcOrd="13" destOrd="0" presId="urn:microsoft.com/office/officeart/2005/8/layout/bProcess4"/>
    <dgm:cxn modelId="{5F7BB88D-7E02-40F8-A570-8298C39A6962}" type="presParOf" srcId="{5E04827B-88D5-494F-8ED7-6655AD2B2BE9}" destId="{CC4652E5-2F36-42B0-9C1C-E3C5A0587289}" srcOrd="14" destOrd="0" presId="urn:microsoft.com/office/officeart/2005/8/layout/bProcess4"/>
    <dgm:cxn modelId="{EF863335-5A2C-41AE-BAE2-FDC1797A4666}" type="presParOf" srcId="{CC4652E5-2F36-42B0-9C1C-E3C5A0587289}" destId="{E3959BC6-E8E3-4DF2-BEC5-1672D0D19B45}" srcOrd="0" destOrd="0" presId="urn:microsoft.com/office/officeart/2005/8/layout/bProcess4"/>
    <dgm:cxn modelId="{33CBD675-5D70-4551-9D5E-9DDF9A2E68C0}" type="presParOf" srcId="{CC4652E5-2F36-42B0-9C1C-E3C5A0587289}" destId="{36C57C10-1040-4CE6-A0ED-5366989F63FE}" srcOrd="1" destOrd="0" presId="urn:microsoft.com/office/officeart/2005/8/layout/bProcess4"/>
    <dgm:cxn modelId="{E607BE0B-7A2F-46A8-A384-D7FE9E8B950C}" type="presParOf" srcId="{5E04827B-88D5-494F-8ED7-6655AD2B2BE9}" destId="{D3F48046-8B6B-4A1C-870E-CEC6C7D199EC}" srcOrd="15" destOrd="0" presId="urn:microsoft.com/office/officeart/2005/8/layout/bProcess4"/>
    <dgm:cxn modelId="{7B5F5570-01C9-48F3-94D1-7181C784AB32}" type="presParOf" srcId="{5E04827B-88D5-494F-8ED7-6655AD2B2BE9}" destId="{ADE43F5B-A518-4A63-97CA-94DA5C9F3AE1}" srcOrd="16" destOrd="0" presId="urn:microsoft.com/office/officeart/2005/8/layout/bProcess4"/>
    <dgm:cxn modelId="{9E3ABE53-0922-4757-9A13-5DA4A0B50653}" type="presParOf" srcId="{ADE43F5B-A518-4A63-97CA-94DA5C9F3AE1}" destId="{E4175C3E-3B78-4A32-A3B5-7E1C1B862EB0}" srcOrd="0" destOrd="0" presId="urn:microsoft.com/office/officeart/2005/8/layout/bProcess4"/>
    <dgm:cxn modelId="{DD46752D-2253-4DBE-A3AA-A1CD4F3E1420}" type="presParOf" srcId="{ADE43F5B-A518-4A63-97CA-94DA5C9F3AE1}" destId="{B6B36C0D-341E-4316-9779-B805698E43A3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37F651-7991-4950-8C33-C0951BE6D13C}" type="doc">
      <dgm:prSet loTypeId="urn:microsoft.com/office/officeart/2005/8/layout/bProcess4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6F4E94F-6D10-4292-8BB6-A57CC9EE5F40}">
      <dgm:prSet phldrT="[Text]"/>
      <dgm:spPr/>
      <dgm:t>
        <a:bodyPr/>
        <a:lstStyle/>
        <a:p>
          <a:r>
            <a:rPr lang="en-US" dirty="0" smtClean="0"/>
            <a:t>Step 1</a:t>
          </a:r>
          <a:endParaRPr lang="en-US" dirty="0"/>
        </a:p>
      </dgm:t>
    </dgm:pt>
    <dgm:pt modelId="{37FF8331-5D33-48C6-AA8D-2CAA072B981A}" type="parTrans" cxnId="{3C4D4018-8FD0-426C-A53D-553ECA9C7059}">
      <dgm:prSet/>
      <dgm:spPr/>
      <dgm:t>
        <a:bodyPr/>
        <a:lstStyle/>
        <a:p>
          <a:endParaRPr lang="en-US"/>
        </a:p>
      </dgm:t>
    </dgm:pt>
    <dgm:pt modelId="{6DB8F7A3-090C-48D3-92B6-B55E0F01BF3F}" type="sibTrans" cxnId="{3C4D4018-8FD0-426C-A53D-553ECA9C7059}">
      <dgm:prSet/>
      <dgm:spPr/>
      <dgm:t>
        <a:bodyPr/>
        <a:lstStyle/>
        <a:p>
          <a:endParaRPr lang="en-US"/>
        </a:p>
      </dgm:t>
    </dgm:pt>
    <dgm:pt modelId="{3599AD86-1159-4287-8925-743730B466EF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smtClean="0"/>
            <a:t>Step 3</a:t>
          </a:r>
          <a:endParaRPr lang="en-US" dirty="0"/>
        </a:p>
      </dgm:t>
    </dgm:pt>
    <dgm:pt modelId="{94155546-E989-4581-99C4-13246E14C515}" type="parTrans" cxnId="{53582AD2-428D-424E-AD9D-F72C3E5B5921}">
      <dgm:prSet/>
      <dgm:spPr/>
      <dgm:t>
        <a:bodyPr/>
        <a:lstStyle/>
        <a:p>
          <a:endParaRPr lang="en-US"/>
        </a:p>
      </dgm:t>
    </dgm:pt>
    <dgm:pt modelId="{68390336-7967-4958-985A-6E030B518FDE}" type="sibTrans" cxnId="{53582AD2-428D-424E-AD9D-F72C3E5B5921}">
      <dgm:prSet/>
      <dgm:spPr/>
      <dgm:t>
        <a:bodyPr/>
        <a:lstStyle/>
        <a:p>
          <a:endParaRPr lang="en-US"/>
        </a:p>
      </dgm:t>
    </dgm:pt>
    <dgm:pt modelId="{F136DF41-035C-4BA1-97CB-BEF5BB4AE75B}">
      <dgm:prSet phldrT="[Text]"/>
      <dgm:spPr>
        <a:solidFill>
          <a:schemeClr val="accent4"/>
        </a:solidFill>
      </dgm:spPr>
      <dgm:t>
        <a:bodyPr/>
        <a:lstStyle/>
        <a:p>
          <a:r>
            <a:rPr lang="en-US" dirty="0" smtClean="0"/>
            <a:t>Step 5</a:t>
          </a:r>
          <a:endParaRPr lang="en-US" dirty="0"/>
        </a:p>
      </dgm:t>
    </dgm:pt>
    <dgm:pt modelId="{555BC3D6-3D61-4636-93A6-77A08B20D047}" type="parTrans" cxnId="{03CD423A-CA34-4A0C-9714-6C1D83466290}">
      <dgm:prSet/>
      <dgm:spPr/>
      <dgm:t>
        <a:bodyPr/>
        <a:lstStyle/>
        <a:p>
          <a:endParaRPr lang="en-US"/>
        </a:p>
      </dgm:t>
    </dgm:pt>
    <dgm:pt modelId="{761DCFC4-D225-4872-9249-8000C17035EC}" type="sibTrans" cxnId="{03CD423A-CA34-4A0C-9714-6C1D83466290}">
      <dgm:prSet/>
      <dgm:spPr/>
      <dgm:t>
        <a:bodyPr/>
        <a:lstStyle/>
        <a:p>
          <a:endParaRPr lang="en-US"/>
        </a:p>
      </dgm:t>
    </dgm:pt>
    <dgm:pt modelId="{F21E7F7D-E076-48DF-9ECC-D95417F86C6F}">
      <dgm:prSet phldrT="[Text]"/>
      <dgm:spPr/>
      <dgm:t>
        <a:bodyPr/>
        <a:lstStyle/>
        <a:p>
          <a:r>
            <a:rPr lang="en-US" dirty="0" smtClean="0"/>
            <a:t>Step 8</a:t>
          </a:r>
          <a:endParaRPr lang="en-US" dirty="0"/>
        </a:p>
      </dgm:t>
    </dgm:pt>
    <dgm:pt modelId="{D49ABC46-0C85-4AF0-B9E5-472E4B0B5875}" type="parTrans" cxnId="{F32366E5-8E8D-4B61-B2FB-AED97A19D41F}">
      <dgm:prSet/>
      <dgm:spPr/>
      <dgm:t>
        <a:bodyPr/>
        <a:lstStyle/>
        <a:p>
          <a:endParaRPr lang="en-US"/>
        </a:p>
      </dgm:t>
    </dgm:pt>
    <dgm:pt modelId="{E5576A02-EC99-4206-9054-26FDE7C38CDF}" type="sibTrans" cxnId="{F32366E5-8E8D-4B61-B2FB-AED97A19D41F}">
      <dgm:prSet/>
      <dgm:spPr/>
      <dgm:t>
        <a:bodyPr/>
        <a:lstStyle/>
        <a:p>
          <a:endParaRPr lang="en-US"/>
        </a:p>
      </dgm:t>
    </dgm:pt>
    <dgm:pt modelId="{F1995214-6F34-4930-8514-38ED55A90831}">
      <dgm:prSet phldrT="[Text]"/>
      <dgm:spPr>
        <a:solidFill>
          <a:srgbClr val="7030A0"/>
        </a:solidFill>
      </dgm:spPr>
      <dgm:t>
        <a:bodyPr/>
        <a:lstStyle/>
        <a:p>
          <a:r>
            <a:rPr lang="en-US" dirty="0" smtClean="0"/>
            <a:t>Step 9 </a:t>
          </a:r>
          <a:endParaRPr lang="en-US" dirty="0"/>
        </a:p>
      </dgm:t>
    </dgm:pt>
    <dgm:pt modelId="{C962E239-02E1-4D19-9129-DC6545659CCE}" type="parTrans" cxnId="{AD05101C-B10C-42FD-841B-72269962DC3F}">
      <dgm:prSet/>
      <dgm:spPr/>
      <dgm:t>
        <a:bodyPr/>
        <a:lstStyle/>
        <a:p>
          <a:endParaRPr lang="en-US"/>
        </a:p>
      </dgm:t>
    </dgm:pt>
    <dgm:pt modelId="{36AB341C-BAB1-437D-84FA-E4C47D5E8890}" type="sibTrans" cxnId="{AD05101C-B10C-42FD-841B-72269962DC3F}">
      <dgm:prSet/>
      <dgm:spPr/>
      <dgm:t>
        <a:bodyPr/>
        <a:lstStyle/>
        <a:p>
          <a:endParaRPr lang="en-US"/>
        </a:p>
      </dgm:t>
    </dgm:pt>
    <dgm:pt modelId="{5E04827B-88D5-494F-8ED7-6655AD2B2BE9}" type="pres">
      <dgm:prSet presAssocID="{CA37F651-7991-4950-8C33-C0951BE6D13C}" presName="Name0" presStyleCnt="0">
        <dgm:presLayoutVars>
          <dgm:dir/>
          <dgm:resizeHandles/>
        </dgm:presLayoutVars>
      </dgm:prSet>
      <dgm:spPr/>
    </dgm:pt>
    <dgm:pt modelId="{8748C749-CEA6-4450-A238-A8289E4CC410}" type="pres">
      <dgm:prSet presAssocID="{E6F4E94F-6D10-4292-8BB6-A57CC9EE5F40}" presName="compNode" presStyleCnt="0"/>
      <dgm:spPr/>
    </dgm:pt>
    <dgm:pt modelId="{38F44C1A-E798-4E58-A466-CA29B8BDDA30}" type="pres">
      <dgm:prSet presAssocID="{E6F4E94F-6D10-4292-8BB6-A57CC9EE5F40}" presName="dummyConnPt" presStyleCnt="0"/>
      <dgm:spPr/>
    </dgm:pt>
    <dgm:pt modelId="{14EE0FA0-1369-48DB-B253-DE7A63F68F98}" type="pres">
      <dgm:prSet presAssocID="{E6F4E94F-6D10-4292-8BB6-A57CC9EE5F4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3C2135-B0FD-46E7-AA88-15201B200C85}" type="pres">
      <dgm:prSet presAssocID="{6DB8F7A3-090C-48D3-92B6-B55E0F01BF3F}" presName="sibTrans" presStyleLbl="bgSibTrans2D1" presStyleIdx="0" presStyleCnt="4"/>
      <dgm:spPr/>
    </dgm:pt>
    <dgm:pt modelId="{5EF22B31-D83C-412D-91D3-F97901D6DACD}" type="pres">
      <dgm:prSet presAssocID="{3599AD86-1159-4287-8925-743730B466EF}" presName="compNode" presStyleCnt="0"/>
      <dgm:spPr/>
    </dgm:pt>
    <dgm:pt modelId="{EDB02420-EB3C-4241-9B42-8E079B3EF7C8}" type="pres">
      <dgm:prSet presAssocID="{3599AD86-1159-4287-8925-743730B466EF}" presName="dummyConnPt" presStyleCnt="0"/>
      <dgm:spPr/>
    </dgm:pt>
    <dgm:pt modelId="{6855D0C6-6D5C-405C-8F4C-1ABD23AAE448}" type="pres">
      <dgm:prSet presAssocID="{3599AD86-1159-4287-8925-743730B466E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619E68-D0CF-4CB4-820A-7FA2EA166F1C}" type="pres">
      <dgm:prSet presAssocID="{68390336-7967-4958-985A-6E030B518FDE}" presName="sibTrans" presStyleLbl="bgSibTrans2D1" presStyleIdx="1" presStyleCnt="4"/>
      <dgm:spPr/>
    </dgm:pt>
    <dgm:pt modelId="{C0742A9F-C3FF-455F-93C5-59CE9E5B48E8}" type="pres">
      <dgm:prSet presAssocID="{F136DF41-035C-4BA1-97CB-BEF5BB4AE75B}" presName="compNode" presStyleCnt="0"/>
      <dgm:spPr/>
    </dgm:pt>
    <dgm:pt modelId="{FF513F27-FD52-400B-8BBD-EDEDEFEE2018}" type="pres">
      <dgm:prSet presAssocID="{F136DF41-035C-4BA1-97CB-BEF5BB4AE75B}" presName="dummyConnPt" presStyleCnt="0"/>
      <dgm:spPr/>
    </dgm:pt>
    <dgm:pt modelId="{692A04CC-6FE5-400C-8E9A-2317D374633A}" type="pres">
      <dgm:prSet presAssocID="{F136DF41-035C-4BA1-97CB-BEF5BB4AE75B}" presName="node" presStyleLbl="node1" presStyleIdx="2" presStyleCnt="5">
        <dgm:presLayoutVars>
          <dgm:bulletEnabled val="1"/>
        </dgm:presLayoutVars>
      </dgm:prSet>
      <dgm:spPr/>
    </dgm:pt>
    <dgm:pt modelId="{8AA9985B-6442-44D2-ACAA-54CAC895ACB8}" type="pres">
      <dgm:prSet presAssocID="{761DCFC4-D225-4872-9249-8000C17035EC}" presName="sibTrans" presStyleLbl="bgSibTrans2D1" presStyleIdx="2" presStyleCnt="4"/>
      <dgm:spPr/>
    </dgm:pt>
    <dgm:pt modelId="{CC4652E5-2F36-42B0-9C1C-E3C5A0587289}" type="pres">
      <dgm:prSet presAssocID="{F21E7F7D-E076-48DF-9ECC-D95417F86C6F}" presName="compNode" presStyleCnt="0"/>
      <dgm:spPr/>
    </dgm:pt>
    <dgm:pt modelId="{E3959BC6-E8E3-4DF2-BEC5-1672D0D19B45}" type="pres">
      <dgm:prSet presAssocID="{F21E7F7D-E076-48DF-9ECC-D95417F86C6F}" presName="dummyConnPt" presStyleCnt="0"/>
      <dgm:spPr/>
    </dgm:pt>
    <dgm:pt modelId="{36C57C10-1040-4CE6-A0ED-5366989F63FE}" type="pres">
      <dgm:prSet presAssocID="{F21E7F7D-E076-48DF-9ECC-D95417F86C6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F48046-8B6B-4A1C-870E-CEC6C7D199EC}" type="pres">
      <dgm:prSet presAssocID="{E5576A02-EC99-4206-9054-26FDE7C38CDF}" presName="sibTrans" presStyleLbl="bgSibTrans2D1" presStyleIdx="3" presStyleCnt="4"/>
      <dgm:spPr/>
    </dgm:pt>
    <dgm:pt modelId="{ADE43F5B-A518-4A63-97CA-94DA5C9F3AE1}" type="pres">
      <dgm:prSet presAssocID="{F1995214-6F34-4930-8514-38ED55A90831}" presName="compNode" presStyleCnt="0"/>
      <dgm:spPr/>
    </dgm:pt>
    <dgm:pt modelId="{E4175C3E-3B78-4A32-A3B5-7E1C1B862EB0}" type="pres">
      <dgm:prSet presAssocID="{F1995214-6F34-4930-8514-38ED55A90831}" presName="dummyConnPt" presStyleCnt="0"/>
      <dgm:spPr/>
    </dgm:pt>
    <dgm:pt modelId="{B6B36C0D-341E-4316-9779-B805698E43A3}" type="pres">
      <dgm:prSet presAssocID="{F1995214-6F34-4930-8514-38ED55A90831}" presName="node" presStyleLbl="node1" presStyleIdx="4" presStyleCnt="5">
        <dgm:presLayoutVars>
          <dgm:bulletEnabled val="1"/>
        </dgm:presLayoutVars>
      </dgm:prSet>
      <dgm:spPr/>
    </dgm:pt>
  </dgm:ptLst>
  <dgm:cxnLst>
    <dgm:cxn modelId="{E3024671-63E7-47F2-8D9A-67E3B9C1CF48}" type="presOf" srcId="{3599AD86-1159-4287-8925-743730B466EF}" destId="{6855D0C6-6D5C-405C-8F4C-1ABD23AAE448}" srcOrd="0" destOrd="0" presId="urn:microsoft.com/office/officeart/2005/8/layout/bProcess4"/>
    <dgm:cxn modelId="{53582AD2-428D-424E-AD9D-F72C3E5B5921}" srcId="{CA37F651-7991-4950-8C33-C0951BE6D13C}" destId="{3599AD86-1159-4287-8925-743730B466EF}" srcOrd="1" destOrd="0" parTransId="{94155546-E989-4581-99C4-13246E14C515}" sibTransId="{68390336-7967-4958-985A-6E030B518FDE}"/>
    <dgm:cxn modelId="{910CA835-94C2-4722-BBC0-10ACF65F1B30}" type="presOf" srcId="{CA37F651-7991-4950-8C33-C0951BE6D13C}" destId="{5E04827B-88D5-494F-8ED7-6655AD2B2BE9}" srcOrd="0" destOrd="0" presId="urn:microsoft.com/office/officeart/2005/8/layout/bProcess4"/>
    <dgm:cxn modelId="{9D35ED97-E142-4CCC-B331-E8E82C82942C}" type="presOf" srcId="{761DCFC4-D225-4872-9249-8000C17035EC}" destId="{8AA9985B-6442-44D2-ACAA-54CAC895ACB8}" srcOrd="0" destOrd="0" presId="urn:microsoft.com/office/officeart/2005/8/layout/bProcess4"/>
    <dgm:cxn modelId="{F32366E5-8E8D-4B61-B2FB-AED97A19D41F}" srcId="{CA37F651-7991-4950-8C33-C0951BE6D13C}" destId="{F21E7F7D-E076-48DF-9ECC-D95417F86C6F}" srcOrd="3" destOrd="0" parTransId="{D49ABC46-0C85-4AF0-B9E5-472E4B0B5875}" sibTransId="{E5576A02-EC99-4206-9054-26FDE7C38CDF}"/>
    <dgm:cxn modelId="{BF77EE5A-7756-4AD0-9180-B2DB43222DC2}" type="presOf" srcId="{F136DF41-035C-4BA1-97CB-BEF5BB4AE75B}" destId="{692A04CC-6FE5-400C-8E9A-2317D374633A}" srcOrd="0" destOrd="0" presId="urn:microsoft.com/office/officeart/2005/8/layout/bProcess4"/>
    <dgm:cxn modelId="{7E4267B7-6A04-496F-B95F-78ADEE45E857}" type="presOf" srcId="{68390336-7967-4958-985A-6E030B518FDE}" destId="{DC619E68-D0CF-4CB4-820A-7FA2EA166F1C}" srcOrd="0" destOrd="0" presId="urn:microsoft.com/office/officeart/2005/8/layout/bProcess4"/>
    <dgm:cxn modelId="{AD05101C-B10C-42FD-841B-72269962DC3F}" srcId="{CA37F651-7991-4950-8C33-C0951BE6D13C}" destId="{F1995214-6F34-4930-8514-38ED55A90831}" srcOrd="4" destOrd="0" parTransId="{C962E239-02E1-4D19-9129-DC6545659CCE}" sibTransId="{36AB341C-BAB1-437D-84FA-E4C47D5E8890}"/>
    <dgm:cxn modelId="{03C9C429-FC43-4A1C-B21A-4564A2EAA292}" type="presOf" srcId="{6DB8F7A3-090C-48D3-92B6-B55E0F01BF3F}" destId="{C33C2135-B0FD-46E7-AA88-15201B200C85}" srcOrd="0" destOrd="0" presId="urn:microsoft.com/office/officeart/2005/8/layout/bProcess4"/>
    <dgm:cxn modelId="{4E576182-C1AC-4E46-88FD-EECF0767FA4D}" type="presOf" srcId="{E6F4E94F-6D10-4292-8BB6-A57CC9EE5F40}" destId="{14EE0FA0-1369-48DB-B253-DE7A63F68F98}" srcOrd="0" destOrd="0" presId="urn:microsoft.com/office/officeart/2005/8/layout/bProcess4"/>
    <dgm:cxn modelId="{28107B5B-04EE-4359-94FD-197F701CE13D}" type="presOf" srcId="{F21E7F7D-E076-48DF-9ECC-D95417F86C6F}" destId="{36C57C10-1040-4CE6-A0ED-5366989F63FE}" srcOrd="0" destOrd="0" presId="urn:microsoft.com/office/officeart/2005/8/layout/bProcess4"/>
    <dgm:cxn modelId="{51962314-3516-4C8E-A723-88117F40FCE5}" type="presOf" srcId="{E5576A02-EC99-4206-9054-26FDE7C38CDF}" destId="{D3F48046-8B6B-4A1C-870E-CEC6C7D199EC}" srcOrd="0" destOrd="0" presId="urn:microsoft.com/office/officeart/2005/8/layout/bProcess4"/>
    <dgm:cxn modelId="{03CD423A-CA34-4A0C-9714-6C1D83466290}" srcId="{CA37F651-7991-4950-8C33-C0951BE6D13C}" destId="{F136DF41-035C-4BA1-97CB-BEF5BB4AE75B}" srcOrd="2" destOrd="0" parTransId="{555BC3D6-3D61-4636-93A6-77A08B20D047}" sibTransId="{761DCFC4-D225-4872-9249-8000C17035EC}"/>
    <dgm:cxn modelId="{3C4D4018-8FD0-426C-A53D-553ECA9C7059}" srcId="{CA37F651-7991-4950-8C33-C0951BE6D13C}" destId="{E6F4E94F-6D10-4292-8BB6-A57CC9EE5F40}" srcOrd="0" destOrd="0" parTransId="{37FF8331-5D33-48C6-AA8D-2CAA072B981A}" sibTransId="{6DB8F7A3-090C-48D3-92B6-B55E0F01BF3F}"/>
    <dgm:cxn modelId="{EC5CB945-78A1-4AF9-A361-12CD89C7F97F}" type="presOf" srcId="{F1995214-6F34-4930-8514-38ED55A90831}" destId="{B6B36C0D-341E-4316-9779-B805698E43A3}" srcOrd="0" destOrd="0" presId="urn:microsoft.com/office/officeart/2005/8/layout/bProcess4"/>
    <dgm:cxn modelId="{56376D3B-3123-40D6-AC84-EC43851331B4}" type="presParOf" srcId="{5E04827B-88D5-494F-8ED7-6655AD2B2BE9}" destId="{8748C749-CEA6-4450-A238-A8289E4CC410}" srcOrd="0" destOrd="0" presId="urn:microsoft.com/office/officeart/2005/8/layout/bProcess4"/>
    <dgm:cxn modelId="{EC25C2CD-BF76-4D66-B051-C625ACD77D0E}" type="presParOf" srcId="{8748C749-CEA6-4450-A238-A8289E4CC410}" destId="{38F44C1A-E798-4E58-A466-CA29B8BDDA30}" srcOrd="0" destOrd="0" presId="urn:microsoft.com/office/officeart/2005/8/layout/bProcess4"/>
    <dgm:cxn modelId="{39FFA6C4-C1BD-4F6E-8D93-BF04301D1BFC}" type="presParOf" srcId="{8748C749-CEA6-4450-A238-A8289E4CC410}" destId="{14EE0FA0-1369-48DB-B253-DE7A63F68F98}" srcOrd="1" destOrd="0" presId="urn:microsoft.com/office/officeart/2005/8/layout/bProcess4"/>
    <dgm:cxn modelId="{D2C87C7C-15B3-4938-8D3F-841E293E9B45}" type="presParOf" srcId="{5E04827B-88D5-494F-8ED7-6655AD2B2BE9}" destId="{C33C2135-B0FD-46E7-AA88-15201B200C85}" srcOrd="1" destOrd="0" presId="urn:microsoft.com/office/officeart/2005/8/layout/bProcess4"/>
    <dgm:cxn modelId="{349D847F-C58E-483E-91C9-38C3F262923B}" type="presParOf" srcId="{5E04827B-88D5-494F-8ED7-6655AD2B2BE9}" destId="{5EF22B31-D83C-412D-91D3-F97901D6DACD}" srcOrd="2" destOrd="0" presId="urn:microsoft.com/office/officeart/2005/8/layout/bProcess4"/>
    <dgm:cxn modelId="{216C7947-1211-4FCA-BEB8-85EC6C23136E}" type="presParOf" srcId="{5EF22B31-D83C-412D-91D3-F97901D6DACD}" destId="{EDB02420-EB3C-4241-9B42-8E079B3EF7C8}" srcOrd="0" destOrd="0" presId="urn:microsoft.com/office/officeart/2005/8/layout/bProcess4"/>
    <dgm:cxn modelId="{12DCD37B-0FCA-4A84-8991-677EE421C451}" type="presParOf" srcId="{5EF22B31-D83C-412D-91D3-F97901D6DACD}" destId="{6855D0C6-6D5C-405C-8F4C-1ABD23AAE448}" srcOrd="1" destOrd="0" presId="urn:microsoft.com/office/officeart/2005/8/layout/bProcess4"/>
    <dgm:cxn modelId="{BD3FB12E-AAA8-49AD-822C-0431591D8F8A}" type="presParOf" srcId="{5E04827B-88D5-494F-8ED7-6655AD2B2BE9}" destId="{DC619E68-D0CF-4CB4-820A-7FA2EA166F1C}" srcOrd="3" destOrd="0" presId="urn:microsoft.com/office/officeart/2005/8/layout/bProcess4"/>
    <dgm:cxn modelId="{6687E102-7935-4A72-A0FB-1DBFB2E15538}" type="presParOf" srcId="{5E04827B-88D5-494F-8ED7-6655AD2B2BE9}" destId="{C0742A9F-C3FF-455F-93C5-59CE9E5B48E8}" srcOrd="4" destOrd="0" presId="urn:microsoft.com/office/officeart/2005/8/layout/bProcess4"/>
    <dgm:cxn modelId="{38ABB427-A850-4B9E-9BA3-45F53D984875}" type="presParOf" srcId="{C0742A9F-C3FF-455F-93C5-59CE9E5B48E8}" destId="{FF513F27-FD52-400B-8BBD-EDEDEFEE2018}" srcOrd="0" destOrd="0" presId="urn:microsoft.com/office/officeart/2005/8/layout/bProcess4"/>
    <dgm:cxn modelId="{0938AF45-F4EA-44E1-8CF4-D7E514451AED}" type="presParOf" srcId="{C0742A9F-C3FF-455F-93C5-59CE9E5B48E8}" destId="{692A04CC-6FE5-400C-8E9A-2317D374633A}" srcOrd="1" destOrd="0" presId="urn:microsoft.com/office/officeart/2005/8/layout/bProcess4"/>
    <dgm:cxn modelId="{0D8692E2-BA87-48E5-BC51-65CD9503C43A}" type="presParOf" srcId="{5E04827B-88D5-494F-8ED7-6655AD2B2BE9}" destId="{8AA9985B-6442-44D2-ACAA-54CAC895ACB8}" srcOrd="5" destOrd="0" presId="urn:microsoft.com/office/officeart/2005/8/layout/bProcess4"/>
    <dgm:cxn modelId="{5F7BB88D-7E02-40F8-A570-8298C39A6962}" type="presParOf" srcId="{5E04827B-88D5-494F-8ED7-6655AD2B2BE9}" destId="{CC4652E5-2F36-42B0-9C1C-E3C5A0587289}" srcOrd="6" destOrd="0" presId="urn:microsoft.com/office/officeart/2005/8/layout/bProcess4"/>
    <dgm:cxn modelId="{EF863335-5A2C-41AE-BAE2-FDC1797A4666}" type="presParOf" srcId="{CC4652E5-2F36-42B0-9C1C-E3C5A0587289}" destId="{E3959BC6-E8E3-4DF2-BEC5-1672D0D19B45}" srcOrd="0" destOrd="0" presId="urn:microsoft.com/office/officeart/2005/8/layout/bProcess4"/>
    <dgm:cxn modelId="{33CBD675-5D70-4551-9D5E-9DDF9A2E68C0}" type="presParOf" srcId="{CC4652E5-2F36-42B0-9C1C-E3C5A0587289}" destId="{36C57C10-1040-4CE6-A0ED-5366989F63FE}" srcOrd="1" destOrd="0" presId="urn:microsoft.com/office/officeart/2005/8/layout/bProcess4"/>
    <dgm:cxn modelId="{E607BE0B-7A2F-46A8-A384-D7FE9E8B950C}" type="presParOf" srcId="{5E04827B-88D5-494F-8ED7-6655AD2B2BE9}" destId="{D3F48046-8B6B-4A1C-870E-CEC6C7D199EC}" srcOrd="7" destOrd="0" presId="urn:microsoft.com/office/officeart/2005/8/layout/bProcess4"/>
    <dgm:cxn modelId="{7B5F5570-01C9-48F3-94D1-7181C784AB32}" type="presParOf" srcId="{5E04827B-88D5-494F-8ED7-6655AD2B2BE9}" destId="{ADE43F5B-A518-4A63-97CA-94DA5C9F3AE1}" srcOrd="8" destOrd="0" presId="urn:microsoft.com/office/officeart/2005/8/layout/bProcess4"/>
    <dgm:cxn modelId="{9E3ABE53-0922-4757-9A13-5DA4A0B50653}" type="presParOf" srcId="{ADE43F5B-A518-4A63-97CA-94DA5C9F3AE1}" destId="{E4175C3E-3B78-4A32-A3B5-7E1C1B862EB0}" srcOrd="0" destOrd="0" presId="urn:microsoft.com/office/officeart/2005/8/layout/bProcess4"/>
    <dgm:cxn modelId="{DD46752D-2253-4DBE-A3AA-A1CD4F3E1420}" type="presParOf" srcId="{ADE43F5B-A518-4A63-97CA-94DA5C9F3AE1}" destId="{B6B36C0D-341E-4316-9779-B805698E43A3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3C2135-B0FD-46E7-AA88-15201B200C85}">
      <dsp:nvSpPr>
        <dsp:cNvPr id="0" name=""/>
        <dsp:cNvSpPr/>
      </dsp:nvSpPr>
      <dsp:spPr>
        <a:xfrm rot="5400000">
          <a:off x="-374328" y="1438591"/>
          <a:ext cx="1654072" cy="199667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4EE0FA0-1369-48DB-B253-DE7A63F68F98}">
      <dsp:nvSpPr>
        <dsp:cNvPr id="0" name=""/>
        <dsp:cNvSpPr/>
      </dsp:nvSpPr>
      <dsp:spPr>
        <a:xfrm>
          <a:off x="4087" y="379875"/>
          <a:ext cx="2218531" cy="13311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300" kern="1200" dirty="0" smtClean="0"/>
            <a:t>Step 1</a:t>
          </a:r>
          <a:endParaRPr lang="en-US" sz="5300" kern="1200" dirty="0"/>
        </a:p>
      </dsp:txBody>
      <dsp:txXfrm>
        <a:off x="43074" y="418862"/>
        <a:ext cx="2140557" cy="1253144"/>
      </dsp:txXfrm>
    </dsp:sp>
    <dsp:sp modelId="{44242E9E-9A30-46BB-82E2-8D94E3B7219E}">
      <dsp:nvSpPr>
        <dsp:cNvPr id="0" name=""/>
        <dsp:cNvSpPr/>
      </dsp:nvSpPr>
      <dsp:spPr>
        <a:xfrm rot="5400000">
          <a:off x="-374328" y="3102489"/>
          <a:ext cx="1654072" cy="199667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482B40C-06F6-42D3-B9EC-4410E389A811}">
      <dsp:nvSpPr>
        <dsp:cNvPr id="0" name=""/>
        <dsp:cNvSpPr/>
      </dsp:nvSpPr>
      <dsp:spPr>
        <a:xfrm>
          <a:off x="4087" y="2043774"/>
          <a:ext cx="2218531" cy="1331118"/>
        </a:xfrm>
        <a:prstGeom prst="roundRect">
          <a:avLst>
            <a:gd name="adj" fmla="val 10000"/>
          </a:avLst>
        </a:prstGeom>
        <a:solidFill>
          <a:schemeClr val="accent2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300" kern="1200" dirty="0" smtClean="0"/>
            <a:t>Step 2</a:t>
          </a:r>
          <a:endParaRPr lang="en-US" sz="5300" kern="1200" dirty="0"/>
        </a:p>
      </dsp:txBody>
      <dsp:txXfrm>
        <a:off x="43074" y="2082761"/>
        <a:ext cx="2140557" cy="1253144"/>
      </dsp:txXfrm>
    </dsp:sp>
    <dsp:sp modelId="{DC619E68-D0CF-4CB4-820A-7FA2EA166F1C}">
      <dsp:nvSpPr>
        <dsp:cNvPr id="0" name=""/>
        <dsp:cNvSpPr/>
      </dsp:nvSpPr>
      <dsp:spPr>
        <a:xfrm>
          <a:off x="457620" y="3934438"/>
          <a:ext cx="2940820" cy="199667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855D0C6-6D5C-405C-8F4C-1ABD23AAE448}">
      <dsp:nvSpPr>
        <dsp:cNvPr id="0" name=""/>
        <dsp:cNvSpPr/>
      </dsp:nvSpPr>
      <dsp:spPr>
        <a:xfrm>
          <a:off x="4087" y="3707672"/>
          <a:ext cx="2218531" cy="1331118"/>
        </a:xfrm>
        <a:prstGeom prst="roundRect">
          <a:avLst>
            <a:gd name="adj" fmla="val 10000"/>
          </a:avLst>
        </a:prstGeom>
        <a:solidFill>
          <a:schemeClr val="accent2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300" kern="1200" dirty="0" smtClean="0"/>
            <a:t>Step 3</a:t>
          </a:r>
          <a:endParaRPr lang="en-US" sz="5300" kern="1200" dirty="0"/>
        </a:p>
      </dsp:txBody>
      <dsp:txXfrm>
        <a:off x="43074" y="3746659"/>
        <a:ext cx="2140557" cy="1253144"/>
      </dsp:txXfrm>
    </dsp:sp>
    <dsp:sp modelId="{11C5EE64-7CDE-4F52-B396-D8E165F8DB05}">
      <dsp:nvSpPr>
        <dsp:cNvPr id="0" name=""/>
        <dsp:cNvSpPr/>
      </dsp:nvSpPr>
      <dsp:spPr>
        <a:xfrm rot="16200000">
          <a:off x="2576317" y="3102489"/>
          <a:ext cx="1654072" cy="199667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D5624CD-7BD2-4BEC-9548-D25F25606836}">
      <dsp:nvSpPr>
        <dsp:cNvPr id="0" name=""/>
        <dsp:cNvSpPr/>
      </dsp:nvSpPr>
      <dsp:spPr>
        <a:xfrm>
          <a:off x="2954734" y="3707672"/>
          <a:ext cx="2218531" cy="13311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300" kern="1200" dirty="0" smtClean="0"/>
            <a:t>Step 4</a:t>
          </a:r>
          <a:endParaRPr lang="en-US" sz="5300" kern="1200" dirty="0"/>
        </a:p>
      </dsp:txBody>
      <dsp:txXfrm>
        <a:off x="2993721" y="3746659"/>
        <a:ext cx="2140557" cy="1253144"/>
      </dsp:txXfrm>
    </dsp:sp>
    <dsp:sp modelId="{8AA9985B-6442-44D2-ACAA-54CAC895ACB8}">
      <dsp:nvSpPr>
        <dsp:cNvPr id="0" name=""/>
        <dsp:cNvSpPr/>
      </dsp:nvSpPr>
      <dsp:spPr>
        <a:xfrm rot="16200000">
          <a:off x="2576317" y="1438591"/>
          <a:ext cx="1654072" cy="199667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92A04CC-6FE5-400C-8E9A-2317D374633A}">
      <dsp:nvSpPr>
        <dsp:cNvPr id="0" name=""/>
        <dsp:cNvSpPr/>
      </dsp:nvSpPr>
      <dsp:spPr>
        <a:xfrm>
          <a:off x="2954734" y="2043774"/>
          <a:ext cx="2218531" cy="1331118"/>
        </a:xfrm>
        <a:prstGeom prst="roundRect">
          <a:avLst>
            <a:gd name="adj" fmla="val 10000"/>
          </a:avLst>
        </a:prstGeom>
        <a:solidFill>
          <a:schemeClr val="accent4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300" kern="1200" dirty="0" smtClean="0"/>
            <a:t>Step 5</a:t>
          </a:r>
          <a:endParaRPr lang="en-US" sz="5300" kern="1200" dirty="0"/>
        </a:p>
      </dsp:txBody>
      <dsp:txXfrm>
        <a:off x="2993721" y="2082761"/>
        <a:ext cx="2140557" cy="1253144"/>
      </dsp:txXfrm>
    </dsp:sp>
    <dsp:sp modelId="{821B4182-FCA4-4198-9126-E9D0AC055E48}">
      <dsp:nvSpPr>
        <dsp:cNvPr id="0" name=""/>
        <dsp:cNvSpPr/>
      </dsp:nvSpPr>
      <dsp:spPr>
        <a:xfrm>
          <a:off x="3408266" y="606641"/>
          <a:ext cx="2940820" cy="199667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A6944C6-CB1A-4537-BF8E-B56A988B6B34}">
      <dsp:nvSpPr>
        <dsp:cNvPr id="0" name=""/>
        <dsp:cNvSpPr/>
      </dsp:nvSpPr>
      <dsp:spPr>
        <a:xfrm>
          <a:off x="2954734" y="379875"/>
          <a:ext cx="2218531" cy="1331118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300" kern="1200" dirty="0" smtClean="0"/>
            <a:t>Step 6</a:t>
          </a:r>
          <a:endParaRPr lang="en-US" sz="5300" kern="1200" dirty="0"/>
        </a:p>
      </dsp:txBody>
      <dsp:txXfrm>
        <a:off x="2993721" y="418862"/>
        <a:ext cx="2140557" cy="1253144"/>
      </dsp:txXfrm>
    </dsp:sp>
    <dsp:sp modelId="{A413D5CB-509D-4888-98F0-F1E97F9B2110}">
      <dsp:nvSpPr>
        <dsp:cNvPr id="0" name=""/>
        <dsp:cNvSpPr/>
      </dsp:nvSpPr>
      <dsp:spPr>
        <a:xfrm rot="5400000">
          <a:off x="5526964" y="1438591"/>
          <a:ext cx="1654072" cy="199667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BB1CC47-6D2E-45AC-B44E-CF835B046911}">
      <dsp:nvSpPr>
        <dsp:cNvPr id="0" name=""/>
        <dsp:cNvSpPr/>
      </dsp:nvSpPr>
      <dsp:spPr>
        <a:xfrm>
          <a:off x="5905380" y="379875"/>
          <a:ext cx="2218531" cy="1331118"/>
        </a:xfrm>
        <a:prstGeom prst="roundRect">
          <a:avLst>
            <a:gd name="adj" fmla="val 10000"/>
          </a:avLst>
        </a:prstGeom>
        <a:solidFill>
          <a:schemeClr val="accent4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300" kern="1200" dirty="0" smtClean="0"/>
            <a:t>Step 7</a:t>
          </a:r>
          <a:endParaRPr lang="en-US" sz="5300" kern="1200" dirty="0"/>
        </a:p>
      </dsp:txBody>
      <dsp:txXfrm>
        <a:off x="5944367" y="418862"/>
        <a:ext cx="2140557" cy="1253144"/>
      </dsp:txXfrm>
    </dsp:sp>
    <dsp:sp modelId="{D3F48046-8B6B-4A1C-870E-CEC6C7D199EC}">
      <dsp:nvSpPr>
        <dsp:cNvPr id="0" name=""/>
        <dsp:cNvSpPr/>
      </dsp:nvSpPr>
      <dsp:spPr>
        <a:xfrm rot="5400000">
          <a:off x="5526964" y="3102489"/>
          <a:ext cx="1654072" cy="199667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6C57C10-1040-4CE6-A0ED-5366989F63FE}">
      <dsp:nvSpPr>
        <dsp:cNvPr id="0" name=""/>
        <dsp:cNvSpPr/>
      </dsp:nvSpPr>
      <dsp:spPr>
        <a:xfrm>
          <a:off x="5905380" y="2043774"/>
          <a:ext cx="2218531" cy="13311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300" kern="1200" dirty="0" smtClean="0"/>
            <a:t>Step 8</a:t>
          </a:r>
          <a:endParaRPr lang="en-US" sz="5300" kern="1200" dirty="0"/>
        </a:p>
      </dsp:txBody>
      <dsp:txXfrm>
        <a:off x="5944367" y="2082761"/>
        <a:ext cx="2140557" cy="1253144"/>
      </dsp:txXfrm>
    </dsp:sp>
    <dsp:sp modelId="{B6B36C0D-341E-4316-9779-B805698E43A3}">
      <dsp:nvSpPr>
        <dsp:cNvPr id="0" name=""/>
        <dsp:cNvSpPr/>
      </dsp:nvSpPr>
      <dsp:spPr>
        <a:xfrm>
          <a:off x="5905380" y="3707672"/>
          <a:ext cx="2218531" cy="1331118"/>
        </a:xfrm>
        <a:prstGeom prst="roundRect">
          <a:avLst>
            <a:gd name="adj" fmla="val 10000"/>
          </a:avLst>
        </a:prstGeom>
        <a:solidFill>
          <a:srgbClr val="7030A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300" kern="1200" dirty="0" smtClean="0"/>
            <a:t>Step 9 </a:t>
          </a:r>
          <a:endParaRPr lang="en-US" sz="5300" kern="1200" dirty="0"/>
        </a:p>
      </dsp:txBody>
      <dsp:txXfrm>
        <a:off x="5944367" y="3746659"/>
        <a:ext cx="2140557" cy="12531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3C2135-B0FD-46E7-AA88-15201B200C85}">
      <dsp:nvSpPr>
        <dsp:cNvPr id="0" name=""/>
        <dsp:cNvSpPr/>
      </dsp:nvSpPr>
      <dsp:spPr>
        <a:xfrm rot="5400000">
          <a:off x="618644" y="1231726"/>
          <a:ext cx="1923339" cy="232171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4EE0FA0-1369-48DB-B253-DE7A63F68F98}">
      <dsp:nvSpPr>
        <dsp:cNvPr id="0" name=""/>
        <dsp:cNvSpPr/>
      </dsp:nvSpPr>
      <dsp:spPr>
        <a:xfrm>
          <a:off x="1058664" y="661"/>
          <a:ext cx="2579687" cy="15478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200" kern="1200" dirty="0" smtClean="0"/>
            <a:t>Step 1</a:t>
          </a:r>
          <a:endParaRPr lang="en-US" sz="6200" kern="1200" dirty="0"/>
        </a:p>
      </dsp:txBody>
      <dsp:txXfrm>
        <a:off x="1103998" y="45995"/>
        <a:ext cx="2489019" cy="1457144"/>
      </dsp:txXfrm>
    </dsp:sp>
    <dsp:sp modelId="{DC619E68-D0CF-4CB4-820A-7FA2EA166F1C}">
      <dsp:nvSpPr>
        <dsp:cNvPr id="0" name=""/>
        <dsp:cNvSpPr/>
      </dsp:nvSpPr>
      <dsp:spPr>
        <a:xfrm rot="5400000">
          <a:off x="618644" y="3166491"/>
          <a:ext cx="1923339" cy="232171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855D0C6-6D5C-405C-8F4C-1ABD23AAE448}">
      <dsp:nvSpPr>
        <dsp:cNvPr id="0" name=""/>
        <dsp:cNvSpPr/>
      </dsp:nvSpPr>
      <dsp:spPr>
        <a:xfrm>
          <a:off x="1058664" y="1935427"/>
          <a:ext cx="2579687" cy="1547812"/>
        </a:xfrm>
        <a:prstGeom prst="roundRect">
          <a:avLst>
            <a:gd name="adj" fmla="val 10000"/>
          </a:avLst>
        </a:prstGeom>
        <a:solidFill>
          <a:schemeClr val="accent2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200" kern="1200" dirty="0" smtClean="0"/>
            <a:t>Step 3</a:t>
          </a:r>
          <a:endParaRPr lang="en-US" sz="6200" kern="1200" dirty="0"/>
        </a:p>
      </dsp:txBody>
      <dsp:txXfrm>
        <a:off x="1103998" y="1980761"/>
        <a:ext cx="2489019" cy="1457144"/>
      </dsp:txXfrm>
    </dsp:sp>
    <dsp:sp modelId="{8AA9985B-6442-44D2-ACAA-54CAC895ACB8}">
      <dsp:nvSpPr>
        <dsp:cNvPr id="0" name=""/>
        <dsp:cNvSpPr/>
      </dsp:nvSpPr>
      <dsp:spPr>
        <a:xfrm>
          <a:off x="1586027" y="4133874"/>
          <a:ext cx="3419558" cy="232171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92A04CC-6FE5-400C-8E9A-2317D374633A}">
      <dsp:nvSpPr>
        <dsp:cNvPr id="0" name=""/>
        <dsp:cNvSpPr/>
      </dsp:nvSpPr>
      <dsp:spPr>
        <a:xfrm>
          <a:off x="1058664" y="3870192"/>
          <a:ext cx="2579687" cy="1547812"/>
        </a:xfrm>
        <a:prstGeom prst="roundRect">
          <a:avLst>
            <a:gd name="adj" fmla="val 10000"/>
          </a:avLst>
        </a:prstGeom>
        <a:solidFill>
          <a:schemeClr val="accent4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200" kern="1200" dirty="0" smtClean="0"/>
            <a:t>Step 5</a:t>
          </a:r>
          <a:endParaRPr lang="en-US" sz="6200" kern="1200" dirty="0"/>
        </a:p>
      </dsp:txBody>
      <dsp:txXfrm>
        <a:off x="1103998" y="3915526"/>
        <a:ext cx="2489019" cy="1457144"/>
      </dsp:txXfrm>
    </dsp:sp>
    <dsp:sp modelId="{D3F48046-8B6B-4A1C-870E-CEC6C7D199EC}">
      <dsp:nvSpPr>
        <dsp:cNvPr id="0" name=""/>
        <dsp:cNvSpPr/>
      </dsp:nvSpPr>
      <dsp:spPr>
        <a:xfrm rot="16200000">
          <a:off x="4049628" y="3166491"/>
          <a:ext cx="1923339" cy="232171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6C57C10-1040-4CE6-A0ED-5366989F63FE}">
      <dsp:nvSpPr>
        <dsp:cNvPr id="0" name=""/>
        <dsp:cNvSpPr/>
      </dsp:nvSpPr>
      <dsp:spPr>
        <a:xfrm>
          <a:off x="4489648" y="3870192"/>
          <a:ext cx="2579687" cy="15478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200" kern="1200" dirty="0" smtClean="0"/>
            <a:t>Step 8</a:t>
          </a:r>
          <a:endParaRPr lang="en-US" sz="6200" kern="1200" dirty="0"/>
        </a:p>
      </dsp:txBody>
      <dsp:txXfrm>
        <a:off x="4534982" y="3915526"/>
        <a:ext cx="2489019" cy="1457144"/>
      </dsp:txXfrm>
    </dsp:sp>
    <dsp:sp modelId="{B6B36C0D-341E-4316-9779-B805698E43A3}">
      <dsp:nvSpPr>
        <dsp:cNvPr id="0" name=""/>
        <dsp:cNvSpPr/>
      </dsp:nvSpPr>
      <dsp:spPr>
        <a:xfrm>
          <a:off x="4489648" y="1935427"/>
          <a:ext cx="2579687" cy="1547812"/>
        </a:xfrm>
        <a:prstGeom prst="roundRect">
          <a:avLst>
            <a:gd name="adj" fmla="val 10000"/>
          </a:avLst>
        </a:prstGeom>
        <a:solidFill>
          <a:srgbClr val="7030A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200" kern="1200" dirty="0" smtClean="0"/>
            <a:t>Step 9 </a:t>
          </a:r>
          <a:endParaRPr lang="en-US" sz="6200" kern="1200" dirty="0"/>
        </a:p>
      </dsp:txBody>
      <dsp:txXfrm>
        <a:off x="4534982" y="1980761"/>
        <a:ext cx="2489019" cy="14571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EFA-3809-43AA-9675-2A285144B1EF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B727-9E26-4913-85E4-1F40B70E6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66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EFA-3809-43AA-9675-2A285144B1EF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B727-9E26-4913-85E4-1F40B70E6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218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EFA-3809-43AA-9675-2A285144B1EF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B727-9E26-4913-85E4-1F40B70E6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591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EFA-3809-43AA-9675-2A285144B1EF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B727-9E26-4913-85E4-1F40B70E6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85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EFA-3809-43AA-9675-2A285144B1EF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B727-9E26-4913-85E4-1F40B70E6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651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EFA-3809-43AA-9675-2A285144B1EF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B727-9E26-4913-85E4-1F40B70E6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027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EFA-3809-43AA-9675-2A285144B1EF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B727-9E26-4913-85E4-1F40B70E6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56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EFA-3809-43AA-9675-2A285144B1EF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B727-9E26-4913-85E4-1F40B70E6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497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EFA-3809-43AA-9675-2A285144B1EF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B727-9E26-4913-85E4-1F40B70E6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72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EFA-3809-43AA-9675-2A285144B1EF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B727-9E26-4913-85E4-1F40B70E6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659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EFA-3809-43AA-9675-2A285144B1EF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B727-9E26-4913-85E4-1F40B70E6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565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8BEFA-3809-43AA-9675-2A285144B1EF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2B727-9E26-4913-85E4-1F40B70E6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423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https://support.office.com/en-us/article/create-a-flow-chart-with-smartart-30f87402-ba3d-48c8-8e9f-a66bcee7e5aa#bkmk2016-1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746291124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377440" y="249382"/>
            <a:ext cx="7782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XYZ Process Current State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06087" y="5943600"/>
            <a:ext cx="39901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7"/>
              </a:rPr>
              <a:t>Link to Microsoft Office Smart-Art Guide</a:t>
            </a:r>
            <a:r>
              <a:rPr lang="en-US" dirty="0" smtClean="0"/>
              <a:t>. Delete when submitting process flow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595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03209074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377440" y="249382"/>
            <a:ext cx="7782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XYZ Process Future State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693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50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CSU Channel Islands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Lindgren, Brian</dc:creator>
  <cp:lastModifiedBy>Lindgren, Brian</cp:lastModifiedBy>
  <cp:revision>5</cp:revision>
  <dcterms:created xsi:type="dcterms:W3CDTF">2018-10-25T23:25:49Z</dcterms:created>
  <dcterms:modified xsi:type="dcterms:W3CDTF">2018-10-25T23:40:47Z</dcterms:modified>
</cp:coreProperties>
</file>